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62" r:id="rId6"/>
    <p:sldId id="284" r:id="rId7"/>
    <p:sldId id="277" r:id="rId8"/>
    <p:sldId id="263" r:id="rId9"/>
    <p:sldId id="287" r:id="rId10"/>
    <p:sldId id="285" r:id="rId11"/>
    <p:sldId id="258" r:id="rId12"/>
    <p:sldId id="280" r:id="rId13"/>
    <p:sldId id="261" r:id="rId14"/>
    <p:sldId id="264" r:id="rId15"/>
    <p:sldId id="282" r:id="rId16"/>
    <p:sldId id="283" r:id="rId17"/>
    <p:sldId id="286" r:id="rId18"/>
    <p:sldId id="27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CF460C-6C39-4DA2-969B-AD63F017616B}">
          <p14:sldIdLst>
            <p14:sldId id="256"/>
            <p14:sldId id="262"/>
            <p14:sldId id="284"/>
            <p14:sldId id="277"/>
            <p14:sldId id="263"/>
            <p14:sldId id="287"/>
            <p14:sldId id="285"/>
            <p14:sldId id="258"/>
            <p14:sldId id="280"/>
            <p14:sldId id="261"/>
            <p14:sldId id="264"/>
            <p14:sldId id="282"/>
            <p14:sldId id="283"/>
            <p14:sldId id="286"/>
            <p14:sldId id="27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EAE4"/>
    <a:srgbClr val="663B33"/>
    <a:srgbClr val="CBA863"/>
    <a:srgbClr val="F1F4F9"/>
    <a:srgbClr val="88692D"/>
    <a:srgbClr val="4A403B"/>
    <a:srgbClr val="AA6256"/>
    <a:srgbClr val="7C6B62"/>
    <a:srgbClr val="8E7A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p:scale>
          <a:sx n="89" d="100"/>
          <a:sy n="89" d="100"/>
        </p:scale>
        <p:origin x="618" y="30"/>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2712" y="485"/>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5FB6-447E-9325-381BE2F02214}"/>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5FB6-447E-9325-381BE2F02214}"/>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5FB6-447E-9325-381BE2F02214}"/>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5FB6-447E-9325-381BE2F02214}"/>
              </c:ext>
            </c:extLst>
          </c:dPt>
          <c:dPt>
            <c:idx val="4"/>
            <c:bubble3D val="0"/>
            <c:spPr>
              <a:solidFill>
                <a:schemeClr val="accent4">
                  <a:lumMod val="60000"/>
                </a:schemeClr>
              </a:solidFill>
              <a:ln w="19050">
                <a:solidFill>
                  <a:schemeClr val="lt1"/>
                </a:solidFill>
              </a:ln>
              <a:effectLst/>
            </c:spPr>
          </c:dPt>
          <c:dPt>
            <c:idx val="5"/>
            <c:bubble3D val="0"/>
            <c:spPr>
              <a:solidFill>
                <a:schemeClr val="accent6">
                  <a:lumMod val="60000"/>
                </a:schemeClr>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val>
            <c:numRef>
              <c:f>Sheet1!$B$2:$B$7</c:f>
              <c:numCache>
                <c:formatCode>0%</c:formatCode>
                <c:ptCount val="6"/>
                <c:pt idx="0">
                  <c:v>0.2</c:v>
                </c:pt>
                <c:pt idx="1">
                  <c:v>0.3</c:v>
                </c:pt>
                <c:pt idx="2">
                  <c:v>0.39</c:v>
                </c:pt>
                <c:pt idx="3">
                  <c:v>0.05</c:v>
                </c:pt>
                <c:pt idx="4">
                  <c:v>0.05</c:v>
                </c:pt>
                <c:pt idx="5">
                  <c:v>0.01</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work %</c:v>
                      </c:pt>
                    </c:strCache>
                  </c:strRef>
                </c15:tx>
              </c15:filteredSeriesTitle>
            </c:ext>
            <c:ext xmlns:c15="http://schemas.microsoft.com/office/drawing/2012/chart" uri="{02D57815-91ED-43cb-92C2-25804820EDAC}">
              <c15:filteredCategoryTitle>
                <c15:cat>
                  <c:strRef>
                    <c:extLst>
                      <c:ext uri="{02D57815-91ED-43cb-92C2-25804820EDAC}">
                        <c15:formulaRef>
                          <c15:sqref>Sheet1!$A$2:$A$7</c15:sqref>
                        </c15:formulaRef>
                      </c:ext>
                    </c:extLst>
                    <c:strCache>
                      <c:ptCount val="6"/>
                      <c:pt idx="0">
                        <c:v>HTML</c:v>
                      </c:pt>
                      <c:pt idx="1">
                        <c:v>CSS</c:v>
                      </c:pt>
                      <c:pt idx="2">
                        <c:v>Bootstrap</c:v>
                      </c:pt>
                      <c:pt idx="3">
                        <c:v>SQL</c:v>
                      </c:pt>
                      <c:pt idx="4">
                        <c:v>PHP</c:v>
                      </c:pt>
                      <c:pt idx="5">
                        <c:v>Jquery</c:v>
                      </c:pt>
                    </c:strCache>
                  </c:strRef>
                </c15:cat>
              </c15:filteredCategoryTitle>
            </c:ext>
            <c:ext xmlns:c16="http://schemas.microsoft.com/office/drawing/2014/chart" uri="{C3380CC4-5D6E-409C-BE32-E72D297353CC}">
              <c16:uniqueId val="{00000008-5FB6-447E-9325-381BE2F02214}"/>
            </c:ext>
          </c:extLst>
        </c:ser>
        <c:dLbls>
          <c:showLegendKey val="0"/>
          <c:showVal val="1"/>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9D7FC0-1DD1-4CA8-8112-A8C7F40EA6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F0B4FAB-25C6-4E98-9EBB-B23B53E6691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98C9BE-87B7-4760-A22C-329CE4983B43}" type="datetimeFigureOut">
              <a:rPr lang="en-US" smtClean="0"/>
              <a:t>8/23/2022</a:t>
            </a:fld>
            <a:endParaRPr lang="en-US" dirty="0"/>
          </a:p>
        </p:txBody>
      </p:sp>
      <p:sp>
        <p:nvSpPr>
          <p:cNvPr id="4" name="Footer Placeholder 3">
            <a:extLst>
              <a:ext uri="{FF2B5EF4-FFF2-40B4-BE49-F238E27FC236}">
                <a16:creationId xmlns:a16="http://schemas.microsoft.com/office/drawing/2014/main" id="{4D1D8D7A-73C0-4D72-A352-EECD76243E9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F5E284F-EDF0-4258-A6DB-1E971D45519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3436F7D-74B8-491D-9B56-3C7529DF59F4}" type="slidenum">
              <a:rPr lang="en-US" smtClean="0"/>
              <a:t>‹#›</a:t>
            </a:fld>
            <a:endParaRPr lang="en-US" dirty="0"/>
          </a:p>
        </p:txBody>
      </p:sp>
    </p:spTree>
    <p:extLst>
      <p:ext uri="{BB962C8B-B14F-4D97-AF65-F5344CB8AC3E}">
        <p14:creationId xmlns:p14="http://schemas.microsoft.com/office/powerpoint/2010/main" val="33414326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F89C1D-9DA7-4C69-9BE5-61F988705FB7}" type="datetimeFigureOut">
              <a:rPr lang="en-US" smtClean="0"/>
              <a:t>8/23/2022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EB07D3-876E-4CE3-BE97-1887ED6BB637}" type="slidenum">
              <a:rPr lang="en-US" smtClean="0"/>
              <a:t>‹#›</a:t>
            </a:fld>
            <a:endParaRPr lang="en-US" dirty="0"/>
          </a:p>
        </p:txBody>
      </p:sp>
    </p:spTree>
    <p:extLst>
      <p:ext uri="{BB962C8B-B14F-4D97-AF65-F5344CB8AC3E}">
        <p14:creationId xmlns:p14="http://schemas.microsoft.com/office/powerpoint/2010/main" val="2747259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pic>
        <p:nvPicPr>
          <p:cNvPr id="12" name="Picture 11" descr="A picture containing outdoor, sky, nature, dune&#10;&#10;Description automatically generated">
            <a:extLst>
              <a:ext uri="{FF2B5EF4-FFF2-40B4-BE49-F238E27FC236}">
                <a16:creationId xmlns:a16="http://schemas.microsoft.com/office/drawing/2014/main" id="{9996762E-98CA-45F3-8778-C77264B504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8610600" cy="6858000"/>
          </a:xfrm>
          <a:prstGeom prst="rect">
            <a:avLst/>
          </a:prstGeom>
        </p:spPr>
      </p:pic>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9768840" y="4723772"/>
            <a:ext cx="1708784" cy="1156332"/>
          </a:xfrm>
        </p:spPr>
        <p:txBody>
          <a:bodyPr/>
          <a:lstStyle>
            <a:lvl1pPr marL="0" indent="0" algn="l">
              <a:buNone/>
              <a:defRPr sz="240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9">
            <a:extLst>
              <a:ext uri="{FF2B5EF4-FFF2-40B4-BE49-F238E27FC236}">
                <a16:creationId xmlns:a16="http://schemas.microsoft.com/office/drawing/2014/main" id="{0D510E1D-A8A6-4E4B-8055-B484B4853348}"/>
              </a:ext>
            </a:extLst>
          </p:cNvPr>
          <p:cNvSpPr>
            <a:spLocks noGrp="1"/>
          </p:cNvSpPr>
          <p:nvPr>
            <p:ph type="pic" sz="quarter" idx="13"/>
          </p:nvPr>
        </p:nvSpPr>
        <p:spPr>
          <a:xfrm>
            <a:off x="495300" y="536574"/>
            <a:ext cx="7620000" cy="5784853"/>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E6BAFCD4-E08A-4CBF-B3C6-F99D6523EB03}"/>
              </a:ext>
            </a:extLst>
          </p:cNvPr>
          <p:cNvCxnSpPr>
            <a:cxnSpLocks/>
          </p:cNvCxnSpPr>
          <p:nvPr userDrawn="1"/>
        </p:nvCxnSpPr>
        <p:spPr>
          <a:xfrm flipH="1">
            <a:off x="9768840" y="5701668"/>
            <a:ext cx="242316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888480" y="1122363"/>
            <a:ext cx="4446270" cy="2387600"/>
          </a:xfrm>
        </p:spPr>
        <p:txBody>
          <a:bodyPr anchor="t">
            <a:noAutofit/>
          </a:bodyPr>
          <a:lstStyle>
            <a:lvl1pPr algn="l">
              <a:defRPr sz="6600">
                <a:solidFill>
                  <a:schemeClr val="accent3"/>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C277D2B5-DEF8-4833-801A-DC6C2692B990}"/>
              </a:ext>
            </a:extLst>
          </p:cNvPr>
          <p:cNvSpPr>
            <a:spLocks noGrp="1"/>
          </p:cNvSpPr>
          <p:nvPr>
            <p:ph type="body" sz="quarter" idx="14"/>
          </p:nvPr>
        </p:nvSpPr>
        <p:spPr>
          <a:xfrm>
            <a:off x="9341358" y="4162298"/>
            <a:ext cx="1993392" cy="199339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bullets">
    <p:bg>
      <p:bgPr>
        <a:solidFill>
          <a:schemeClr val="accent1"/>
        </a:solidFill>
        <a:effectLst/>
      </p:bgPr>
    </p:bg>
    <p:spTree>
      <p:nvGrpSpPr>
        <p:cNvPr id="1" name=""/>
        <p:cNvGrpSpPr/>
        <p:nvPr/>
      </p:nvGrpSpPr>
      <p:grpSpPr>
        <a:xfrm>
          <a:off x="0" y="0"/>
          <a:ext cx="0" cy="0"/>
          <a:chOff x="0" y="0"/>
          <a:chExt cx="0" cy="0"/>
        </a:xfrm>
      </p:grpSpPr>
      <p:pic>
        <p:nvPicPr>
          <p:cNvPr id="4" name="Picture 3" descr="A group of people riding horses&#10;&#10;Description automatically generated with medium confidence">
            <a:extLst>
              <a:ext uri="{FF2B5EF4-FFF2-40B4-BE49-F238E27FC236}">
                <a16:creationId xmlns:a16="http://schemas.microsoft.com/office/drawing/2014/main" id="{E72A4962-4D36-46EC-8ABF-17FD991808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2230D65-DB5A-4BE3-9C4F-2537D5FDECB5}"/>
              </a:ext>
            </a:extLst>
          </p:cNvPr>
          <p:cNvSpPr/>
          <p:nvPr userDrawn="1"/>
        </p:nvSpPr>
        <p:spPr>
          <a:xfrm>
            <a:off x="1099958" y="2719393"/>
            <a:ext cx="30734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accent3"/>
                </a:solidFill>
              </a:defRPr>
            </a:lvl1pPr>
          </a:lstStyle>
          <a:p>
            <a:r>
              <a:rPr lang="en-US"/>
              <a:t>Click to edit Master title style</a:t>
            </a:r>
            <a:endParaRPr lang="en-ZA"/>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547229" y="3106128"/>
            <a:ext cx="2178858" cy="745593"/>
          </a:xfrm>
        </p:spPr>
        <p:txBody>
          <a:bodyPr anchor="ctr">
            <a:normAutofit/>
          </a:bodyPr>
          <a:lstStyle>
            <a:lvl1pPr marL="0" indent="0" algn="ctr">
              <a:buFont typeface="Arial" panose="020B0604020202020204" pitchFamily="34" charset="0"/>
              <a:buNone/>
              <a:defRPr sz="2800">
                <a:solidFill>
                  <a:schemeClr val="accent3"/>
                </a:solidFill>
                <a:latin typeface="+mj-lt"/>
              </a:defRPr>
            </a:lvl1pPr>
          </a:lstStyle>
          <a:p>
            <a:pPr lvl="0"/>
            <a:r>
              <a:rPr lang="en-US"/>
              <a:t>Bullet 1</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547229" y="4333045"/>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cxnSp>
        <p:nvCxnSpPr>
          <p:cNvPr id="26" name="Straight Connector 25">
            <a:extLst>
              <a:ext uri="{FF2B5EF4-FFF2-40B4-BE49-F238E27FC236}">
                <a16:creationId xmlns:a16="http://schemas.microsoft.com/office/drawing/2014/main" id="{C2FC193C-7F61-40CA-B97F-DE9D338DC965}"/>
              </a:ext>
            </a:extLst>
          </p:cNvPr>
          <p:cNvCxnSpPr>
            <a:cxnSpLocks/>
          </p:cNvCxnSpPr>
          <p:nvPr userDrawn="1"/>
        </p:nvCxnSpPr>
        <p:spPr>
          <a:xfrm>
            <a:off x="2179458" y="4036859"/>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A93A97B-BCBE-41A6-8F7C-75F49A3E9414}"/>
              </a:ext>
            </a:extLst>
          </p:cNvPr>
          <p:cNvSpPr/>
          <p:nvPr userDrawn="1"/>
        </p:nvSpPr>
        <p:spPr>
          <a:xfrm>
            <a:off x="8043609" y="2719393"/>
            <a:ext cx="30734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 Placeholder 8">
            <a:extLst>
              <a:ext uri="{FF2B5EF4-FFF2-40B4-BE49-F238E27FC236}">
                <a16:creationId xmlns:a16="http://schemas.microsoft.com/office/drawing/2014/main" id="{C740CCCA-3569-463C-B2AC-A5A7F0D4978C}"/>
              </a:ext>
            </a:extLst>
          </p:cNvPr>
          <p:cNvSpPr>
            <a:spLocks noGrp="1"/>
          </p:cNvSpPr>
          <p:nvPr>
            <p:ph type="body" sz="quarter" idx="35" hasCustomPrompt="1"/>
          </p:nvPr>
        </p:nvSpPr>
        <p:spPr>
          <a:xfrm>
            <a:off x="8490880" y="3106128"/>
            <a:ext cx="2178858" cy="745593"/>
          </a:xfrm>
        </p:spPr>
        <p:txBody>
          <a:bodyPr anchor="ctr">
            <a:normAutofit/>
          </a:bodyPr>
          <a:lstStyle>
            <a:lvl1pPr marL="0" indent="0" algn="ctr">
              <a:buFont typeface="Arial" panose="020B0604020202020204" pitchFamily="34" charset="0"/>
              <a:buNone/>
              <a:defRPr sz="2800">
                <a:solidFill>
                  <a:schemeClr val="accent3"/>
                </a:solidFill>
                <a:latin typeface="+mj-lt"/>
              </a:defRPr>
            </a:lvl1pPr>
          </a:lstStyle>
          <a:p>
            <a:pPr lvl="0"/>
            <a:r>
              <a:rPr lang="en-US"/>
              <a:t>Bullet 1</a:t>
            </a:r>
            <a:endParaRPr lang="en-ZA"/>
          </a:p>
        </p:txBody>
      </p:sp>
      <p:sp>
        <p:nvSpPr>
          <p:cNvPr id="27" name="Text Placeholder 10">
            <a:extLst>
              <a:ext uri="{FF2B5EF4-FFF2-40B4-BE49-F238E27FC236}">
                <a16:creationId xmlns:a16="http://schemas.microsoft.com/office/drawing/2014/main" id="{F8CE8B97-7C16-44A0-BFB9-F96C5984325B}"/>
              </a:ext>
            </a:extLst>
          </p:cNvPr>
          <p:cNvSpPr>
            <a:spLocks noGrp="1"/>
          </p:cNvSpPr>
          <p:nvPr>
            <p:ph type="body" sz="quarter" idx="36" hasCustomPrompt="1"/>
          </p:nvPr>
        </p:nvSpPr>
        <p:spPr>
          <a:xfrm>
            <a:off x="8490880" y="4333045"/>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cxnSp>
        <p:nvCxnSpPr>
          <p:cNvPr id="29" name="Straight Connector 28">
            <a:extLst>
              <a:ext uri="{FF2B5EF4-FFF2-40B4-BE49-F238E27FC236}">
                <a16:creationId xmlns:a16="http://schemas.microsoft.com/office/drawing/2014/main" id="{DE2C4107-B380-4B54-A179-81B6EE4FE61C}"/>
              </a:ext>
            </a:extLst>
          </p:cNvPr>
          <p:cNvCxnSpPr>
            <a:cxnSpLocks/>
          </p:cNvCxnSpPr>
          <p:nvPr userDrawn="1"/>
        </p:nvCxnSpPr>
        <p:spPr>
          <a:xfrm>
            <a:off x="9123109" y="4036859"/>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1DCE194-0C0A-4B39-AC60-F38FF6DF9302}"/>
              </a:ext>
            </a:extLst>
          </p:cNvPr>
          <p:cNvSpPr/>
          <p:nvPr userDrawn="1"/>
        </p:nvSpPr>
        <p:spPr>
          <a:xfrm>
            <a:off x="4559300" y="2719393"/>
            <a:ext cx="30734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 Placeholder 8">
            <a:extLst>
              <a:ext uri="{FF2B5EF4-FFF2-40B4-BE49-F238E27FC236}">
                <a16:creationId xmlns:a16="http://schemas.microsoft.com/office/drawing/2014/main" id="{89436B85-0AC5-4B9C-991F-09BD4B25D6D7}"/>
              </a:ext>
            </a:extLst>
          </p:cNvPr>
          <p:cNvSpPr>
            <a:spLocks noGrp="1"/>
          </p:cNvSpPr>
          <p:nvPr>
            <p:ph type="body" sz="quarter" idx="37" hasCustomPrompt="1"/>
          </p:nvPr>
        </p:nvSpPr>
        <p:spPr>
          <a:xfrm>
            <a:off x="5006571" y="3106128"/>
            <a:ext cx="2178858" cy="745593"/>
          </a:xfrm>
        </p:spPr>
        <p:txBody>
          <a:bodyPr anchor="ctr">
            <a:normAutofit/>
          </a:bodyPr>
          <a:lstStyle>
            <a:lvl1pPr marL="0" indent="0" algn="ctr">
              <a:buFont typeface="Arial" panose="020B0604020202020204" pitchFamily="34" charset="0"/>
              <a:buNone/>
              <a:defRPr sz="2800">
                <a:solidFill>
                  <a:schemeClr val="accent3"/>
                </a:solidFill>
                <a:latin typeface="+mj-lt"/>
              </a:defRPr>
            </a:lvl1pPr>
          </a:lstStyle>
          <a:p>
            <a:pPr lvl="0"/>
            <a:r>
              <a:rPr lang="en-US"/>
              <a:t>Bullet 1</a:t>
            </a:r>
            <a:endParaRPr lang="en-ZA"/>
          </a:p>
        </p:txBody>
      </p:sp>
      <p:sp>
        <p:nvSpPr>
          <p:cNvPr id="33" name="Text Placeholder 10">
            <a:extLst>
              <a:ext uri="{FF2B5EF4-FFF2-40B4-BE49-F238E27FC236}">
                <a16:creationId xmlns:a16="http://schemas.microsoft.com/office/drawing/2014/main" id="{A5815370-788B-420F-8599-14DD0C007C09}"/>
              </a:ext>
            </a:extLst>
          </p:cNvPr>
          <p:cNvSpPr>
            <a:spLocks noGrp="1"/>
          </p:cNvSpPr>
          <p:nvPr>
            <p:ph type="body" sz="quarter" idx="38" hasCustomPrompt="1"/>
          </p:nvPr>
        </p:nvSpPr>
        <p:spPr>
          <a:xfrm>
            <a:off x="5006571" y="4333045"/>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cxnSp>
        <p:nvCxnSpPr>
          <p:cNvPr id="34" name="Straight Connector 33">
            <a:extLst>
              <a:ext uri="{FF2B5EF4-FFF2-40B4-BE49-F238E27FC236}">
                <a16:creationId xmlns:a16="http://schemas.microsoft.com/office/drawing/2014/main" id="{7B9BE1E5-4A83-4CB5-9052-BC1A7677D705}"/>
              </a:ext>
            </a:extLst>
          </p:cNvPr>
          <p:cNvCxnSpPr>
            <a:cxnSpLocks/>
          </p:cNvCxnSpPr>
          <p:nvPr userDrawn="1"/>
        </p:nvCxnSpPr>
        <p:spPr>
          <a:xfrm>
            <a:off x="5638800" y="4036859"/>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35" name="Date Placeholder 2">
            <a:extLst>
              <a:ext uri="{FF2B5EF4-FFF2-40B4-BE49-F238E27FC236}">
                <a16:creationId xmlns:a16="http://schemas.microsoft.com/office/drawing/2014/main" id="{C3697011-E6CC-4901-995E-295A6B2A1FB1}"/>
              </a:ext>
            </a:extLst>
          </p:cNvPr>
          <p:cNvSpPr>
            <a:spLocks noGrp="1"/>
          </p:cNvSpPr>
          <p:nvPr>
            <p:ph type="dt" sz="half" idx="10"/>
          </p:nvPr>
        </p:nvSpPr>
        <p:spPr>
          <a:xfrm>
            <a:off x="838200" y="6356350"/>
            <a:ext cx="2743200" cy="365125"/>
          </a:xfrm>
        </p:spPr>
        <p:txBody>
          <a:bodyPr/>
          <a:lstStyle>
            <a:lvl1pPr>
              <a:defRPr>
                <a:solidFill>
                  <a:schemeClr val="accent1"/>
                </a:solidFill>
              </a:defRPr>
            </a:lvl1pPr>
          </a:lstStyle>
          <a:p>
            <a:r>
              <a:rPr lang="en-US"/>
              <a:t>6/22/20XX</a:t>
            </a:r>
            <a:endParaRPr lang="en-US" dirty="0"/>
          </a:p>
        </p:txBody>
      </p:sp>
      <p:sp>
        <p:nvSpPr>
          <p:cNvPr id="36" name="Footer Placeholder 3">
            <a:extLst>
              <a:ext uri="{FF2B5EF4-FFF2-40B4-BE49-F238E27FC236}">
                <a16:creationId xmlns:a16="http://schemas.microsoft.com/office/drawing/2014/main" id="{EA6FBB3A-E08E-4C9D-A6BC-A443762939C0}"/>
              </a:ext>
            </a:extLst>
          </p:cNvPr>
          <p:cNvSpPr>
            <a:spLocks noGrp="1"/>
          </p:cNvSpPr>
          <p:nvPr>
            <p:ph type="ftr" sz="quarter" idx="11"/>
          </p:nvPr>
        </p:nvSpPr>
        <p:spPr>
          <a:xfrm>
            <a:off x="4038600" y="6356350"/>
            <a:ext cx="4114800" cy="365125"/>
          </a:xfrm>
        </p:spPr>
        <p:txBody>
          <a:bodyPr/>
          <a:lstStyle>
            <a:lvl1pPr>
              <a:defRPr>
                <a:solidFill>
                  <a:schemeClr val="accent1"/>
                </a:solidFill>
              </a:defRPr>
            </a:lvl1pPr>
          </a:lstStyle>
          <a:p>
            <a:r>
              <a:rPr lang="en-US" dirty="0"/>
              <a:t>Pitch deck</a:t>
            </a:r>
          </a:p>
        </p:txBody>
      </p:sp>
      <p:sp>
        <p:nvSpPr>
          <p:cNvPr id="37" name="Slide Number Placeholder 4">
            <a:extLst>
              <a:ext uri="{FF2B5EF4-FFF2-40B4-BE49-F238E27FC236}">
                <a16:creationId xmlns:a16="http://schemas.microsoft.com/office/drawing/2014/main" id="{741F3B34-2439-43D5-886C-2652B0BFD186}"/>
              </a:ext>
            </a:extLst>
          </p:cNvPr>
          <p:cNvSpPr>
            <a:spLocks noGrp="1"/>
          </p:cNvSpPr>
          <p:nvPr>
            <p:ph type="sldNum" sz="quarter" idx="12"/>
          </p:nvPr>
        </p:nvSpPr>
        <p:spPr>
          <a:xfrm>
            <a:off x="8610600" y="6356350"/>
            <a:ext cx="2743200" cy="365125"/>
          </a:xfrm>
        </p:spPr>
        <p:txBody>
          <a:bodyPr/>
          <a:lstStyle>
            <a:lvl1pPr>
              <a:defRPr>
                <a:solidFill>
                  <a:schemeClr val="accent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92051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4CF7930-2AA6-47D6-A0F2-438A1BDA76F6}"/>
              </a:ext>
            </a:extLst>
          </p:cNvPr>
          <p:cNvSpPr/>
          <p:nvPr userDrawn="1"/>
        </p:nvSpPr>
        <p:spPr>
          <a:xfrm>
            <a:off x="7551735" y="0"/>
            <a:ext cx="4640265"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3">
                    <a:lumMod val="60000"/>
                    <a:lumOff val="40000"/>
                  </a:schemeClr>
                </a:solidFill>
              </a:defRPr>
            </a:lvl1pPr>
          </a:lstStyle>
          <a:p>
            <a:r>
              <a:rPr lang="en-US"/>
              <a:t>6/22/20XX</a:t>
            </a:r>
            <a:endParaRPr lang="en-US" dirty="0"/>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3">
                    <a:lumMod val="60000"/>
                    <a:lumOff val="40000"/>
                  </a:schemeClr>
                </a:solidFill>
              </a:defRPr>
            </a:lvl1pPr>
          </a:lstStyle>
          <a:p>
            <a:r>
              <a:rPr lang="en-US" dirty="0"/>
              <a:t>Pitch deck</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pic>
        <p:nvPicPr>
          <p:cNvPr id="14" name="Picture 13">
            <a:extLst>
              <a:ext uri="{FF2B5EF4-FFF2-40B4-BE49-F238E27FC236}">
                <a16:creationId xmlns:a16="http://schemas.microsoft.com/office/drawing/2014/main" id="{775779ED-1BC5-487B-8B42-16D736E7AD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247467" y="0"/>
            <a:ext cx="304268" cy="6858000"/>
          </a:xfrm>
          <a:prstGeom prst="rect">
            <a:avLst/>
          </a:prstGeom>
        </p:spPr>
      </p:pic>
      <p:sp>
        <p:nvSpPr>
          <p:cNvPr id="18" name="Content Placeholder 2">
            <a:extLst>
              <a:ext uri="{FF2B5EF4-FFF2-40B4-BE49-F238E27FC236}">
                <a16:creationId xmlns:a16="http://schemas.microsoft.com/office/drawing/2014/main" id="{E5BF40A6-F21A-4A84-8F8C-11A4BBCD9B66}"/>
              </a:ext>
            </a:extLst>
          </p:cNvPr>
          <p:cNvSpPr>
            <a:spLocks noGrp="1"/>
          </p:cNvSpPr>
          <p:nvPr>
            <p:ph idx="1"/>
          </p:nvPr>
        </p:nvSpPr>
        <p:spPr>
          <a:xfrm>
            <a:off x="1162050" y="4347256"/>
            <a:ext cx="3975804" cy="1829706"/>
          </a:xfrm>
        </p:spPr>
        <p:txBody>
          <a:bodyPr lIns="0" rIns="0">
            <a:normAutofit/>
          </a:bodyPr>
          <a:lstStyle>
            <a:lvl1pPr marL="0" indent="0">
              <a:lnSpc>
                <a:spcPts val="1700"/>
              </a:lnSpc>
              <a:buNone/>
              <a:defRPr sz="1200">
                <a:solidFill>
                  <a:schemeClr val="accent3"/>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cxnSp>
        <p:nvCxnSpPr>
          <p:cNvPr id="19" name="Straight Connector 18">
            <a:extLst>
              <a:ext uri="{FF2B5EF4-FFF2-40B4-BE49-F238E27FC236}">
                <a16:creationId xmlns:a16="http://schemas.microsoft.com/office/drawing/2014/main" id="{6DCCE84A-20A5-4E69-9CF9-78FA30B351AC}"/>
              </a:ext>
            </a:extLst>
          </p:cNvPr>
          <p:cNvCxnSpPr>
            <a:cxnSpLocks/>
          </p:cNvCxnSpPr>
          <p:nvPr userDrawn="1"/>
        </p:nvCxnSpPr>
        <p:spPr>
          <a:xfrm>
            <a:off x="1162050" y="2333625"/>
            <a:ext cx="0" cy="129131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A7D45E80-A572-4F1F-A6DC-46C7E86A6F11}"/>
              </a:ext>
            </a:extLst>
          </p:cNvPr>
          <p:cNvSpPr>
            <a:spLocks noGrp="1"/>
          </p:cNvSpPr>
          <p:nvPr>
            <p:ph type="title"/>
          </p:nvPr>
        </p:nvSpPr>
        <p:spPr>
          <a:xfrm>
            <a:off x="1162049" y="523875"/>
            <a:ext cx="4514849" cy="1514476"/>
          </a:xfrm>
        </p:spPr>
        <p:txBody>
          <a:bodyPr lIns="0" rIns="0" anchor="b"/>
          <a:lstStyle>
            <a:lvl1pPr>
              <a:defRPr>
                <a:solidFill>
                  <a:schemeClr val="accent3"/>
                </a:solidFill>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a:t>Click to edit Master title style</a:t>
            </a:r>
          </a:p>
        </p:txBody>
      </p:sp>
      <p:sp>
        <p:nvSpPr>
          <p:cNvPr id="23" name="Text Placeholder 22">
            <a:extLst>
              <a:ext uri="{FF2B5EF4-FFF2-40B4-BE49-F238E27FC236}">
                <a16:creationId xmlns:a16="http://schemas.microsoft.com/office/drawing/2014/main" id="{4EEF521D-CBF5-4B15-9226-23563A8C3AA5}"/>
              </a:ext>
            </a:extLst>
          </p:cNvPr>
          <p:cNvSpPr>
            <a:spLocks noGrp="1"/>
          </p:cNvSpPr>
          <p:nvPr>
            <p:ph type="body" sz="quarter" idx="13"/>
          </p:nvPr>
        </p:nvSpPr>
        <p:spPr>
          <a:xfrm>
            <a:off x="1161346" y="3956731"/>
            <a:ext cx="3975804" cy="390525"/>
          </a:xfrm>
        </p:spPr>
        <p:txBody>
          <a:bodyPr lIns="0">
            <a:noAutofit/>
          </a:bodyPr>
          <a:lstStyle>
            <a:lvl1pPr marL="0" indent="0">
              <a:buNone/>
              <a:defRPr sz="1200" b="1">
                <a:solidFill>
                  <a:schemeClr val="accent3"/>
                </a:solidFill>
              </a:defRPr>
            </a:lvl1pPr>
          </a:lstStyle>
          <a:p>
            <a:pPr lvl="0"/>
            <a:r>
              <a:rPr lang="en-US"/>
              <a:t>Click to edit Master text styles</a:t>
            </a:r>
          </a:p>
        </p:txBody>
      </p:sp>
      <p:sp>
        <p:nvSpPr>
          <p:cNvPr id="25" name="Content Placeholder 2">
            <a:extLst>
              <a:ext uri="{FF2B5EF4-FFF2-40B4-BE49-F238E27FC236}">
                <a16:creationId xmlns:a16="http://schemas.microsoft.com/office/drawing/2014/main" id="{B85B4523-BC07-42A3-8A4D-5E2D9CAE0DA3}"/>
              </a:ext>
            </a:extLst>
          </p:cNvPr>
          <p:cNvSpPr>
            <a:spLocks noGrp="1"/>
          </p:cNvSpPr>
          <p:nvPr>
            <p:ph idx="14"/>
          </p:nvPr>
        </p:nvSpPr>
        <p:spPr>
          <a:xfrm>
            <a:off x="7920887" y="2856735"/>
            <a:ext cx="3902664" cy="712731"/>
          </a:xfrm>
        </p:spPr>
        <p:txBody>
          <a:bodyPr lIns="0" rIns="0">
            <a:normAutofit/>
          </a:bodyPr>
          <a:lstStyle>
            <a:lvl1pPr marL="0" indent="0" algn="ctr">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26" name="Text Placeholder 22">
            <a:extLst>
              <a:ext uri="{FF2B5EF4-FFF2-40B4-BE49-F238E27FC236}">
                <a16:creationId xmlns:a16="http://schemas.microsoft.com/office/drawing/2014/main" id="{534AB7F6-3491-4274-B3F2-F871EFB72027}"/>
              </a:ext>
            </a:extLst>
          </p:cNvPr>
          <p:cNvSpPr>
            <a:spLocks noGrp="1"/>
          </p:cNvSpPr>
          <p:nvPr>
            <p:ph type="body" sz="quarter" idx="15"/>
          </p:nvPr>
        </p:nvSpPr>
        <p:spPr>
          <a:xfrm>
            <a:off x="7920183" y="2542410"/>
            <a:ext cx="3902664" cy="390525"/>
          </a:xfrm>
        </p:spPr>
        <p:txBody>
          <a:bodyPr lIns="0">
            <a:noAutofit/>
          </a:bodyPr>
          <a:lstStyle>
            <a:lvl1pPr marL="0" indent="0" algn="ctr">
              <a:buNone/>
              <a:defRPr sz="1200" b="1">
                <a:solidFill>
                  <a:schemeClr val="accent1"/>
                </a:solidFill>
              </a:defRPr>
            </a:lvl1pPr>
          </a:lstStyle>
          <a:p>
            <a:pPr lvl="0"/>
            <a:r>
              <a:rPr lang="en-US"/>
              <a:t>Click to edit Master text styles</a:t>
            </a:r>
          </a:p>
        </p:txBody>
      </p:sp>
      <p:sp>
        <p:nvSpPr>
          <p:cNvPr id="28" name="Content Placeholder 2">
            <a:extLst>
              <a:ext uri="{FF2B5EF4-FFF2-40B4-BE49-F238E27FC236}">
                <a16:creationId xmlns:a16="http://schemas.microsoft.com/office/drawing/2014/main" id="{4B1BC6A9-C15F-4476-80D3-8E9A9A98B2F9}"/>
              </a:ext>
            </a:extLst>
          </p:cNvPr>
          <p:cNvSpPr>
            <a:spLocks noGrp="1"/>
          </p:cNvSpPr>
          <p:nvPr>
            <p:ph idx="16"/>
          </p:nvPr>
        </p:nvSpPr>
        <p:spPr>
          <a:xfrm>
            <a:off x="7920887" y="4162990"/>
            <a:ext cx="3902664" cy="712731"/>
          </a:xfrm>
        </p:spPr>
        <p:txBody>
          <a:bodyPr lIns="0" rIns="0">
            <a:normAutofit/>
          </a:bodyPr>
          <a:lstStyle>
            <a:lvl1pPr marL="0" indent="0" algn="ctr">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29" name="Text Placeholder 22">
            <a:extLst>
              <a:ext uri="{FF2B5EF4-FFF2-40B4-BE49-F238E27FC236}">
                <a16:creationId xmlns:a16="http://schemas.microsoft.com/office/drawing/2014/main" id="{99021676-27CC-4430-A253-24147747F467}"/>
              </a:ext>
            </a:extLst>
          </p:cNvPr>
          <p:cNvSpPr>
            <a:spLocks noGrp="1"/>
          </p:cNvSpPr>
          <p:nvPr>
            <p:ph type="body" sz="quarter" idx="17"/>
          </p:nvPr>
        </p:nvSpPr>
        <p:spPr>
          <a:xfrm>
            <a:off x="7920183" y="3848665"/>
            <a:ext cx="3902664" cy="390525"/>
          </a:xfrm>
        </p:spPr>
        <p:txBody>
          <a:bodyPr lIns="0">
            <a:noAutofit/>
          </a:bodyPr>
          <a:lstStyle>
            <a:lvl1pPr marL="0" indent="0" algn="ctr">
              <a:buNone/>
              <a:defRPr sz="1200" b="1">
                <a:solidFill>
                  <a:schemeClr val="accent1"/>
                </a:solidFill>
              </a:defRPr>
            </a:lvl1pPr>
          </a:lstStyle>
          <a:p>
            <a:pPr lvl="0"/>
            <a:r>
              <a:rPr lang="en-US"/>
              <a:t>Click to edit Master text styles</a:t>
            </a:r>
          </a:p>
        </p:txBody>
      </p:sp>
      <p:sp>
        <p:nvSpPr>
          <p:cNvPr id="32" name="Content Placeholder 2">
            <a:extLst>
              <a:ext uri="{FF2B5EF4-FFF2-40B4-BE49-F238E27FC236}">
                <a16:creationId xmlns:a16="http://schemas.microsoft.com/office/drawing/2014/main" id="{9CDFC7FE-62FA-4943-BCDD-808A7ABBF21F}"/>
              </a:ext>
            </a:extLst>
          </p:cNvPr>
          <p:cNvSpPr>
            <a:spLocks noGrp="1"/>
          </p:cNvSpPr>
          <p:nvPr>
            <p:ph idx="18"/>
          </p:nvPr>
        </p:nvSpPr>
        <p:spPr>
          <a:xfrm>
            <a:off x="7920887" y="5469245"/>
            <a:ext cx="3902664" cy="712731"/>
          </a:xfrm>
        </p:spPr>
        <p:txBody>
          <a:bodyPr lIns="0" rIns="0">
            <a:normAutofit/>
          </a:bodyPr>
          <a:lstStyle>
            <a:lvl1pPr marL="0" indent="0" algn="ctr">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33" name="Text Placeholder 22">
            <a:extLst>
              <a:ext uri="{FF2B5EF4-FFF2-40B4-BE49-F238E27FC236}">
                <a16:creationId xmlns:a16="http://schemas.microsoft.com/office/drawing/2014/main" id="{F0CD399E-155D-416D-8EF4-4190995DC162}"/>
              </a:ext>
            </a:extLst>
          </p:cNvPr>
          <p:cNvSpPr>
            <a:spLocks noGrp="1"/>
          </p:cNvSpPr>
          <p:nvPr>
            <p:ph type="body" sz="quarter" idx="19"/>
          </p:nvPr>
        </p:nvSpPr>
        <p:spPr>
          <a:xfrm>
            <a:off x="7920183" y="5154920"/>
            <a:ext cx="3902664" cy="390525"/>
          </a:xfrm>
        </p:spPr>
        <p:txBody>
          <a:bodyPr lIns="0">
            <a:noAutofit/>
          </a:bodyPr>
          <a:lstStyle>
            <a:lvl1pPr marL="0" indent="0" algn="ctr">
              <a:buNone/>
              <a:defRPr sz="1200" b="1">
                <a:solidFill>
                  <a:schemeClr val="accent1"/>
                </a:solidFill>
              </a:defRPr>
            </a:lvl1pPr>
          </a:lstStyle>
          <a:p>
            <a:pPr lvl="0"/>
            <a:r>
              <a:rPr lang="en-US"/>
              <a:t>Click to edit Master text styles</a:t>
            </a:r>
          </a:p>
        </p:txBody>
      </p:sp>
      <p:sp>
        <p:nvSpPr>
          <p:cNvPr id="34" name="Text Placeholder 22">
            <a:extLst>
              <a:ext uri="{FF2B5EF4-FFF2-40B4-BE49-F238E27FC236}">
                <a16:creationId xmlns:a16="http://schemas.microsoft.com/office/drawing/2014/main" id="{34648533-B8C6-451A-A70F-831EBFABA61B}"/>
              </a:ext>
            </a:extLst>
          </p:cNvPr>
          <p:cNvSpPr>
            <a:spLocks noGrp="1"/>
          </p:cNvSpPr>
          <p:nvPr>
            <p:ph type="body" sz="quarter" idx="20"/>
          </p:nvPr>
        </p:nvSpPr>
        <p:spPr>
          <a:xfrm>
            <a:off x="7920184" y="1652142"/>
            <a:ext cx="3902664" cy="390525"/>
          </a:xfrm>
        </p:spPr>
        <p:txBody>
          <a:bodyPr lIns="0">
            <a:noAutofit/>
          </a:bodyPr>
          <a:lstStyle>
            <a:lvl1pPr marL="0" indent="0" algn="ctr">
              <a:buNone/>
              <a:defRPr sz="1800" b="1">
                <a:solidFill>
                  <a:schemeClr val="accent1"/>
                </a:solidFill>
                <a:latin typeface="+mj-lt"/>
              </a:defRPr>
            </a:lvl1pPr>
          </a:lstStyle>
          <a:p>
            <a:pPr lvl="0"/>
            <a:r>
              <a:rPr lang="en-US"/>
              <a:t>Click to edit Master text styles</a:t>
            </a:r>
          </a:p>
        </p:txBody>
      </p:sp>
    </p:spTree>
    <p:extLst>
      <p:ext uri="{BB962C8B-B14F-4D97-AF65-F5344CB8AC3E}">
        <p14:creationId xmlns:p14="http://schemas.microsoft.com/office/powerpoint/2010/main" val="6926302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ZA"/>
          </a:p>
        </p:txBody>
      </p:sp>
      <p:sp>
        <p:nvSpPr>
          <p:cNvPr id="15" name="Text Placeholder 14">
            <a:extLst>
              <a:ext uri="{FF2B5EF4-FFF2-40B4-BE49-F238E27FC236}">
                <a16:creationId xmlns:a16="http://schemas.microsoft.com/office/drawing/2014/main" id="{75DDABA0-16CE-4E19-BE69-D9B7A7E49D8D}"/>
              </a:ext>
            </a:extLst>
          </p:cNvPr>
          <p:cNvSpPr>
            <a:spLocks noGrp="1"/>
          </p:cNvSpPr>
          <p:nvPr>
            <p:ph type="body" sz="quarter" idx="15" hasCustomPrompt="1"/>
          </p:nvPr>
        </p:nvSpPr>
        <p:spPr>
          <a:xfrm>
            <a:off x="5242517" y="1599947"/>
            <a:ext cx="1706965"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a:t>Click to add name</a:t>
            </a:r>
          </a:p>
        </p:txBody>
      </p:sp>
      <p:sp>
        <p:nvSpPr>
          <p:cNvPr id="16" name="Text Placeholder 14">
            <a:extLst>
              <a:ext uri="{FF2B5EF4-FFF2-40B4-BE49-F238E27FC236}">
                <a16:creationId xmlns:a16="http://schemas.microsoft.com/office/drawing/2014/main" id="{9EFF9B48-1E60-4470-A40A-EA2726265BEE}"/>
              </a:ext>
            </a:extLst>
          </p:cNvPr>
          <p:cNvSpPr>
            <a:spLocks noGrp="1"/>
          </p:cNvSpPr>
          <p:nvPr>
            <p:ph type="body" sz="quarter" idx="17" hasCustomPrompt="1"/>
          </p:nvPr>
        </p:nvSpPr>
        <p:spPr>
          <a:xfrm>
            <a:off x="5242517" y="5468790"/>
            <a:ext cx="1706965"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a:t>Click to add name</a:t>
            </a:r>
          </a:p>
        </p:txBody>
      </p:sp>
      <p:sp>
        <p:nvSpPr>
          <p:cNvPr id="17" name="Text Placeholder 14">
            <a:extLst>
              <a:ext uri="{FF2B5EF4-FFF2-40B4-BE49-F238E27FC236}">
                <a16:creationId xmlns:a16="http://schemas.microsoft.com/office/drawing/2014/main" id="{2886CA7A-CC77-44B3-A1CA-BBA33F221C4B}"/>
              </a:ext>
            </a:extLst>
          </p:cNvPr>
          <p:cNvSpPr>
            <a:spLocks noGrp="1"/>
          </p:cNvSpPr>
          <p:nvPr>
            <p:ph type="body" sz="quarter" idx="19" hasCustomPrompt="1"/>
          </p:nvPr>
        </p:nvSpPr>
        <p:spPr>
          <a:xfrm>
            <a:off x="8446329" y="3528829"/>
            <a:ext cx="1380681"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a:t>Click to add name</a:t>
            </a:r>
          </a:p>
        </p:txBody>
      </p:sp>
      <p:sp>
        <p:nvSpPr>
          <p:cNvPr id="18" name="Text Placeholder 14">
            <a:extLst>
              <a:ext uri="{FF2B5EF4-FFF2-40B4-BE49-F238E27FC236}">
                <a16:creationId xmlns:a16="http://schemas.microsoft.com/office/drawing/2014/main" id="{2132A9FB-F78E-4979-8041-C3FA3A93D81B}"/>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19" name="Text Placeholder 14">
            <a:extLst>
              <a:ext uri="{FF2B5EF4-FFF2-40B4-BE49-F238E27FC236}">
                <a16:creationId xmlns:a16="http://schemas.microsoft.com/office/drawing/2014/main" id="{2A01AEF9-4E0C-4384-AAB1-9B179A87913E}"/>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0" name="Text Placeholder 14">
            <a:extLst>
              <a:ext uri="{FF2B5EF4-FFF2-40B4-BE49-F238E27FC236}">
                <a16:creationId xmlns:a16="http://schemas.microsoft.com/office/drawing/2014/main" id="{08B5B546-0DF9-45E4-A795-FE967C5ECD4A}"/>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1" name="Text Placeholder 14">
            <a:extLst>
              <a:ext uri="{FF2B5EF4-FFF2-40B4-BE49-F238E27FC236}">
                <a16:creationId xmlns:a16="http://schemas.microsoft.com/office/drawing/2014/main" id="{B68C7EB3-2B31-41FF-89E8-F0EBD7662178}"/>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2" name="Text Placeholder 14">
            <a:extLst>
              <a:ext uri="{FF2B5EF4-FFF2-40B4-BE49-F238E27FC236}">
                <a16:creationId xmlns:a16="http://schemas.microsoft.com/office/drawing/2014/main" id="{66C27F8B-B209-493E-BAB8-FDDE2157DB0A}"/>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90000"/>
                  </a:schemeClr>
                </a:solidFill>
                <a:latin typeface="+mn-lt"/>
              </a:defRPr>
            </a:lvl1pPr>
          </a:lstStyle>
          <a:p>
            <a:pPr lvl="0"/>
            <a:r>
              <a:rPr lang="en-US"/>
              <a:t>Click to add name</a:t>
            </a:r>
          </a:p>
        </p:txBody>
      </p:sp>
      <p:sp>
        <p:nvSpPr>
          <p:cNvPr id="23" name="Text Placeholder 14">
            <a:extLst>
              <a:ext uri="{FF2B5EF4-FFF2-40B4-BE49-F238E27FC236}">
                <a16:creationId xmlns:a16="http://schemas.microsoft.com/office/drawing/2014/main" id="{884BDCF5-6254-4805-96B8-A31EE31D46E2}"/>
              </a:ext>
            </a:extLst>
          </p:cNvPr>
          <p:cNvSpPr>
            <a:spLocks noGrp="1"/>
          </p:cNvSpPr>
          <p:nvPr>
            <p:ph type="body" sz="quarter" idx="25" hasCustomPrompt="1"/>
          </p:nvPr>
        </p:nvSpPr>
        <p:spPr>
          <a:xfrm>
            <a:off x="2364990" y="3528829"/>
            <a:ext cx="1393863" cy="492025"/>
          </a:xfrm>
          <a:prstGeom prst="rect">
            <a:avLst/>
          </a:prstGeom>
        </p:spPr>
        <p:txBody>
          <a:bodyPr anchor="ctr">
            <a:noAutofit/>
          </a:bodyPr>
          <a:lstStyle>
            <a:lvl1pPr marL="0" indent="0" algn="ctr">
              <a:lnSpc>
                <a:spcPct val="100000"/>
              </a:lnSpc>
              <a:buNone/>
              <a:defRPr sz="1800" cap="none" spc="0" baseline="0">
                <a:solidFill>
                  <a:schemeClr val="accent4">
                    <a:lumMod val="20000"/>
                    <a:lumOff val="80000"/>
                  </a:schemeClr>
                </a:solidFill>
                <a:latin typeface="+mj-lt"/>
              </a:defRPr>
            </a:lvl1pPr>
          </a:lstStyle>
          <a:p>
            <a:pPr lvl="0"/>
            <a:r>
              <a:rPr lang="en-US" dirty="0"/>
              <a:t>Click to add name</a:t>
            </a:r>
          </a:p>
        </p:txBody>
      </p:sp>
      <p:cxnSp>
        <p:nvCxnSpPr>
          <p:cNvPr id="24" name="Straight Connector 23">
            <a:extLst>
              <a:ext uri="{FF2B5EF4-FFF2-40B4-BE49-F238E27FC236}">
                <a16:creationId xmlns:a16="http://schemas.microsoft.com/office/drawing/2014/main" id="{9E963DDA-51A3-4DBA-B9AB-9476FA302735}"/>
              </a:ext>
            </a:extLst>
          </p:cNvPr>
          <p:cNvCxnSpPr>
            <a:cxnSpLocks/>
          </p:cNvCxnSpPr>
          <p:nvPr userDrawn="1"/>
        </p:nvCxnSpPr>
        <p:spPr>
          <a:xfrm>
            <a:off x="3762680" y="3774842"/>
            <a:ext cx="4683649" cy="0"/>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DCA1E21-932F-47C4-A095-3D682884EC3F}"/>
              </a:ext>
            </a:extLst>
          </p:cNvPr>
          <p:cNvCxnSpPr>
            <a:cxnSpLocks/>
          </p:cNvCxnSpPr>
          <p:nvPr userDrawn="1"/>
        </p:nvCxnSpPr>
        <p:spPr>
          <a:xfrm flipV="1">
            <a:off x="6096000" y="2091972"/>
            <a:ext cx="4678" cy="3376818"/>
          </a:xfrm>
          <a:prstGeom prst="line">
            <a:avLst/>
          </a:prstGeom>
          <a:ln>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 Placeholder 14">
            <a:extLst>
              <a:ext uri="{FF2B5EF4-FFF2-40B4-BE49-F238E27FC236}">
                <a16:creationId xmlns:a16="http://schemas.microsoft.com/office/drawing/2014/main" id="{8A636DFD-D98E-4314-BD69-68D2528C01D2}"/>
              </a:ext>
            </a:extLst>
          </p:cNvPr>
          <p:cNvSpPr>
            <a:spLocks noGrp="1"/>
          </p:cNvSpPr>
          <p:nvPr>
            <p:ph type="body" sz="quarter" idx="26" hasCustomPrompt="1"/>
          </p:nvPr>
        </p:nvSpPr>
        <p:spPr>
          <a:xfrm>
            <a:off x="6758897" y="2169263"/>
            <a:ext cx="1706965" cy="1048575"/>
          </a:xfrm>
          <a:prstGeom prst="rect">
            <a:avLst/>
          </a:prstGeom>
        </p:spPr>
        <p:txBody>
          <a:bodyPr anchor="ctr">
            <a:noAutofit/>
          </a:bodyPr>
          <a:lstStyle>
            <a:lvl1pPr marL="0" indent="0" algn="ctr">
              <a:lnSpc>
                <a:spcPct val="100000"/>
              </a:lnSpc>
              <a:buNone/>
              <a:defRPr sz="1600" b="1" cap="none" spc="0" baseline="0">
                <a:solidFill>
                  <a:schemeClr val="accent1"/>
                </a:solidFill>
                <a:latin typeface="+mn-lt"/>
              </a:defRPr>
            </a:lvl1pPr>
          </a:lstStyle>
          <a:p>
            <a:pPr lvl="0"/>
            <a:r>
              <a:rPr lang="en-US"/>
              <a:t>Click to add name</a:t>
            </a:r>
          </a:p>
        </p:txBody>
      </p:sp>
      <p:pic>
        <p:nvPicPr>
          <p:cNvPr id="4" name="Picture 3" descr="A picture containing outdoor, sky, nature, dune&#10;&#10;Description automatically generated">
            <a:extLst>
              <a:ext uri="{FF2B5EF4-FFF2-40B4-BE49-F238E27FC236}">
                <a16:creationId xmlns:a16="http://schemas.microsoft.com/office/drawing/2014/main" id="{7036201C-6A4F-4D68-A5F0-E6E149C82E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04800" cy="6858000"/>
          </a:xfrm>
          <a:prstGeom prst="rect">
            <a:avLst/>
          </a:prstGeom>
        </p:spPr>
      </p:pic>
      <p:pic>
        <p:nvPicPr>
          <p:cNvPr id="5" name="Picture 4" descr="A picture containing outdoor, sky, nature, dune&#10;&#10;Description automatically generated">
            <a:extLst>
              <a:ext uri="{FF2B5EF4-FFF2-40B4-BE49-F238E27FC236}">
                <a16:creationId xmlns:a16="http://schemas.microsoft.com/office/drawing/2014/main" id="{1FDEBCE5-FECF-4290-856D-FCF83DC52EB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887200" y="0"/>
            <a:ext cx="304800" cy="6858000"/>
          </a:xfrm>
          <a:prstGeom prst="rect">
            <a:avLst/>
          </a:prstGeom>
        </p:spPr>
      </p:pic>
      <p:sp>
        <p:nvSpPr>
          <p:cNvPr id="29" name="Date Placeholder 2">
            <a:extLst>
              <a:ext uri="{FF2B5EF4-FFF2-40B4-BE49-F238E27FC236}">
                <a16:creationId xmlns:a16="http://schemas.microsoft.com/office/drawing/2014/main" id="{84F6DC17-DADB-40C5-8E7F-38D27EF3BB1C}"/>
              </a:ext>
            </a:extLst>
          </p:cNvPr>
          <p:cNvSpPr>
            <a:spLocks noGrp="1"/>
          </p:cNvSpPr>
          <p:nvPr>
            <p:ph type="dt" sz="half" idx="10"/>
          </p:nvPr>
        </p:nvSpPr>
        <p:spPr>
          <a:xfrm>
            <a:off x="838200" y="6356350"/>
            <a:ext cx="2743200" cy="365125"/>
          </a:xfrm>
        </p:spPr>
        <p:txBody>
          <a:bodyPr/>
          <a:lstStyle>
            <a:lvl1pPr>
              <a:defRPr>
                <a:solidFill>
                  <a:schemeClr val="accent1"/>
                </a:solidFill>
              </a:defRPr>
            </a:lvl1pPr>
          </a:lstStyle>
          <a:p>
            <a:r>
              <a:rPr lang="en-US"/>
              <a:t>6/22/20XX</a:t>
            </a:r>
            <a:endParaRPr lang="en-US" dirty="0"/>
          </a:p>
        </p:txBody>
      </p:sp>
      <p:sp>
        <p:nvSpPr>
          <p:cNvPr id="30" name="Footer Placeholder 3">
            <a:extLst>
              <a:ext uri="{FF2B5EF4-FFF2-40B4-BE49-F238E27FC236}">
                <a16:creationId xmlns:a16="http://schemas.microsoft.com/office/drawing/2014/main" id="{14F47C4C-5E74-433D-AB6E-745852380162}"/>
              </a:ext>
            </a:extLst>
          </p:cNvPr>
          <p:cNvSpPr>
            <a:spLocks noGrp="1"/>
          </p:cNvSpPr>
          <p:nvPr>
            <p:ph type="ftr" sz="quarter" idx="11"/>
          </p:nvPr>
        </p:nvSpPr>
        <p:spPr>
          <a:xfrm>
            <a:off x="4038600" y="6356350"/>
            <a:ext cx="4114800" cy="365125"/>
          </a:xfrm>
        </p:spPr>
        <p:txBody>
          <a:bodyPr/>
          <a:lstStyle>
            <a:lvl1pPr>
              <a:defRPr>
                <a:solidFill>
                  <a:schemeClr val="accent1"/>
                </a:solidFill>
              </a:defRPr>
            </a:lvl1pPr>
          </a:lstStyle>
          <a:p>
            <a:r>
              <a:rPr lang="en-US" dirty="0"/>
              <a:t>Pitch deck</a:t>
            </a:r>
          </a:p>
        </p:txBody>
      </p:sp>
      <p:sp>
        <p:nvSpPr>
          <p:cNvPr id="31" name="Slide Number Placeholder 4">
            <a:extLst>
              <a:ext uri="{FF2B5EF4-FFF2-40B4-BE49-F238E27FC236}">
                <a16:creationId xmlns:a16="http://schemas.microsoft.com/office/drawing/2014/main" id="{7A9C981C-6AC9-4F33-9E4B-D1117A82331D}"/>
              </a:ext>
            </a:extLst>
          </p:cNvPr>
          <p:cNvSpPr>
            <a:spLocks noGrp="1"/>
          </p:cNvSpPr>
          <p:nvPr>
            <p:ph type="sldNum" sz="quarter" idx="12"/>
          </p:nvPr>
        </p:nvSpPr>
        <p:spPr>
          <a:xfrm>
            <a:off x="8610600" y="6356350"/>
            <a:ext cx="2743200" cy="365125"/>
          </a:xfrm>
        </p:spPr>
        <p:txBody>
          <a:bodyPr/>
          <a:lstStyle>
            <a:lvl1pPr>
              <a:defRPr>
                <a:solidFill>
                  <a:schemeClr val="accent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solidFill>
                  <a:schemeClr val="accent3"/>
                </a:solidFill>
              </a:defRPr>
            </a:lvl1pPr>
          </a:lstStyle>
          <a:p>
            <a:r>
              <a:rPr lang="en-US"/>
              <a:t>Click to edit Master title style</a:t>
            </a:r>
          </a:p>
        </p:txBody>
      </p:sp>
      <p:cxnSp>
        <p:nvCxnSpPr>
          <p:cNvPr id="14" name="Straight Connector 13">
            <a:extLst>
              <a:ext uri="{FF2B5EF4-FFF2-40B4-BE49-F238E27FC236}">
                <a16:creationId xmlns:a16="http://schemas.microsoft.com/office/drawing/2014/main" id="{7A395641-1C03-493E-ACE5-E9354716EF89}"/>
              </a:ext>
            </a:extLst>
          </p:cNvPr>
          <p:cNvCxnSpPr>
            <a:cxnSpLocks/>
          </p:cNvCxnSpPr>
          <p:nvPr userDrawn="1"/>
        </p:nvCxnSpPr>
        <p:spPr>
          <a:xfrm>
            <a:off x="1295400" y="3012972"/>
            <a:ext cx="9601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Text Placeholder 23">
            <a:extLst>
              <a:ext uri="{FF2B5EF4-FFF2-40B4-BE49-F238E27FC236}">
                <a16:creationId xmlns:a16="http://schemas.microsoft.com/office/drawing/2014/main" id="{D3B699B4-D7C4-43CC-AC50-5547F9C3C69F}"/>
              </a:ext>
            </a:extLst>
          </p:cNvPr>
          <p:cNvSpPr>
            <a:spLocks noGrp="1"/>
          </p:cNvSpPr>
          <p:nvPr>
            <p:ph type="body" sz="quarter" idx="13"/>
          </p:nvPr>
        </p:nvSpPr>
        <p:spPr>
          <a:xfrm>
            <a:off x="838200" y="1463675"/>
            <a:ext cx="10515600" cy="365125"/>
          </a:xfrm>
        </p:spPr>
        <p:txBody>
          <a:bodyPr/>
          <a:lstStyle>
            <a:lvl1pPr marL="0" indent="0" algn="ctr">
              <a:buNone/>
              <a:defRPr lang="en-US" sz="2000" kern="1200" dirty="0" smtClean="0">
                <a:solidFill>
                  <a:schemeClr val="accent3"/>
                </a:solidFill>
                <a:latin typeface="+mj-lt"/>
                <a:ea typeface="+mj-ea"/>
                <a:cs typeface="+mj-cs"/>
              </a:defRPr>
            </a:lvl1pPr>
            <a:lvl2pPr>
              <a:defRPr>
                <a:solidFill>
                  <a:schemeClr val="accent3"/>
                </a:solidFill>
              </a:defRPr>
            </a:lvl2pPr>
          </a:lstStyle>
          <a:p>
            <a:pPr lvl="0"/>
            <a:r>
              <a:rPr lang="en-US"/>
              <a:t>Click to edit Master text styles</a:t>
            </a:r>
          </a:p>
          <a:p>
            <a:pPr lvl="1"/>
            <a:r>
              <a:rPr lang="en-US"/>
              <a:t>Second level</a:t>
            </a:r>
          </a:p>
        </p:txBody>
      </p:sp>
      <p:sp>
        <p:nvSpPr>
          <p:cNvPr id="25" name="Text Placeholder 23">
            <a:extLst>
              <a:ext uri="{FF2B5EF4-FFF2-40B4-BE49-F238E27FC236}">
                <a16:creationId xmlns:a16="http://schemas.microsoft.com/office/drawing/2014/main" id="{7DCCF6F7-DBE5-45B0-9C0D-6E34E9D9AEEE}"/>
              </a:ext>
            </a:extLst>
          </p:cNvPr>
          <p:cNvSpPr>
            <a:spLocks noGrp="1"/>
          </p:cNvSpPr>
          <p:nvPr>
            <p:ph type="body" sz="quarter" idx="14" hasCustomPrompt="1"/>
          </p:nvPr>
        </p:nvSpPr>
        <p:spPr>
          <a:xfrm>
            <a:off x="1276350"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January</a:t>
            </a:r>
          </a:p>
        </p:txBody>
      </p:sp>
      <p:sp>
        <p:nvSpPr>
          <p:cNvPr id="26" name="Text Placeholder 23">
            <a:extLst>
              <a:ext uri="{FF2B5EF4-FFF2-40B4-BE49-F238E27FC236}">
                <a16:creationId xmlns:a16="http://schemas.microsoft.com/office/drawing/2014/main" id="{D7EF43C7-231B-47B6-9B8E-A499BF6E79ED}"/>
              </a:ext>
            </a:extLst>
          </p:cNvPr>
          <p:cNvSpPr>
            <a:spLocks noGrp="1"/>
          </p:cNvSpPr>
          <p:nvPr>
            <p:ph type="body" sz="quarter" idx="15" hasCustomPrompt="1"/>
          </p:nvPr>
        </p:nvSpPr>
        <p:spPr>
          <a:xfrm>
            <a:off x="2844927"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February</a:t>
            </a:r>
          </a:p>
        </p:txBody>
      </p:sp>
      <p:sp>
        <p:nvSpPr>
          <p:cNvPr id="27" name="Text Placeholder 23">
            <a:extLst>
              <a:ext uri="{FF2B5EF4-FFF2-40B4-BE49-F238E27FC236}">
                <a16:creationId xmlns:a16="http://schemas.microsoft.com/office/drawing/2014/main" id="{1976C642-2512-45C1-AC66-B501FB870F7C}"/>
              </a:ext>
            </a:extLst>
          </p:cNvPr>
          <p:cNvSpPr>
            <a:spLocks noGrp="1"/>
          </p:cNvSpPr>
          <p:nvPr>
            <p:ph type="body" sz="quarter" idx="16" hasCustomPrompt="1"/>
          </p:nvPr>
        </p:nvSpPr>
        <p:spPr>
          <a:xfrm>
            <a:off x="4413504"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March</a:t>
            </a:r>
          </a:p>
        </p:txBody>
      </p:sp>
      <p:sp>
        <p:nvSpPr>
          <p:cNvPr id="28" name="Text Placeholder 23">
            <a:extLst>
              <a:ext uri="{FF2B5EF4-FFF2-40B4-BE49-F238E27FC236}">
                <a16:creationId xmlns:a16="http://schemas.microsoft.com/office/drawing/2014/main" id="{9947EF49-FB58-4C6A-8C0A-D2D680B7A864}"/>
              </a:ext>
            </a:extLst>
          </p:cNvPr>
          <p:cNvSpPr>
            <a:spLocks noGrp="1"/>
          </p:cNvSpPr>
          <p:nvPr>
            <p:ph type="body" sz="quarter" idx="17" hasCustomPrompt="1"/>
          </p:nvPr>
        </p:nvSpPr>
        <p:spPr>
          <a:xfrm>
            <a:off x="5982081"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April</a:t>
            </a:r>
          </a:p>
        </p:txBody>
      </p:sp>
      <p:sp>
        <p:nvSpPr>
          <p:cNvPr id="29" name="Text Placeholder 23">
            <a:extLst>
              <a:ext uri="{FF2B5EF4-FFF2-40B4-BE49-F238E27FC236}">
                <a16:creationId xmlns:a16="http://schemas.microsoft.com/office/drawing/2014/main" id="{9C7C07AF-3FF2-44C6-9D32-B57CEE6E12A2}"/>
              </a:ext>
            </a:extLst>
          </p:cNvPr>
          <p:cNvSpPr>
            <a:spLocks noGrp="1"/>
          </p:cNvSpPr>
          <p:nvPr>
            <p:ph type="body" sz="quarter" idx="18" hasCustomPrompt="1"/>
          </p:nvPr>
        </p:nvSpPr>
        <p:spPr>
          <a:xfrm>
            <a:off x="9130121"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June</a:t>
            </a:r>
          </a:p>
        </p:txBody>
      </p:sp>
      <p:sp>
        <p:nvSpPr>
          <p:cNvPr id="30" name="Text Placeholder 23">
            <a:extLst>
              <a:ext uri="{FF2B5EF4-FFF2-40B4-BE49-F238E27FC236}">
                <a16:creationId xmlns:a16="http://schemas.microsoft.com/office/drawing/2014/main" id="{08859D92-084B-4AAC-A35E-9997F82C5093}"/>
              </a:ext>
            </a:extLst>
          </p:cNvPr>
          <p:cNvSpPr>
            <a:spLocks noGrp="1"/>
          </p:cNvSpPr>
          <p:nvPr>
            <p:ph type="body" sz="quarter" idx="19" hasCustomPrompt="1"/>
          </p:nvPr>
        </p:nvSpPr>
        <p:spPr>
          <a:xfrm>
            <a:off x="7550658" y="2647722"/>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May</a:t>
            </a:r>
          </a:p>
        </p:txBody>
      </p:sp>
      <p:cxnSp>
        <p:nvCxnSpPr>
          <p:cNvPr id="31" name="Straight Connector 30">
            <a:extLst>
              <a:ext uri="{FF2B5EF4-FFF2-40B4-BE49-F238E27FC236}">
                <a16:creationId xmlns:a16="http://schemas.microsoft.com/office/drawing/2014/main" id="{599D4720-091C-4EB1-BC99-606EB7793472}"/>
              </a:ext>
            </a:extLst>
          </p:cNvPr>
          <p:cNvCxnSpPr>
            <a:cxnSpLocks/>
          </p:cNvCxnSpPr>
          <p:nvPr userDrawn="1"/>
        </p:nvCxnSpPr>
        <p:spPr>
          <a:xfrm>
            <a:off x="1295400" y="5070508"/>
            <a:ext cx="96012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Text Placeholder 23">
            <a:extLst>
              <a:ext uri="{FF2B5EF4-FFF2-40B4-BE49-F238E27FC236}">
                <a16:creationId xmlns:a16="http://schemas.microsoft.com/office/drawing/2014/main" id="{A88A27CA-6841-483D-BB86-43C77BB6A0CC}"/>
              </a:ext>
            </a:extLst>
          </p:cNvPr>
          <p:cNvSpPr>
            <a:spLocks noGrp="1"/>
          </p:cNvSpPr>
          <p:nvPr>
            <p:ph type="body" sz="quarter" idx="20" hasCustomPrompt="1"/>
          </p:nvPr>
        </p:nvSpPr>
        <p:spPr>
          <a:xfrm>
            <a:off x="1276350"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July</a:t>
            </a:r>
          </a:p>
        </p:txBody>
      </p:sp>
      <p:sp>
        <p:nvSpPr>
          <p:cNvPr id="33" name="Text Placeholder 23">
            <a:extLst>
              <a:ext uri="{FF2B5EF4-FFF2-40B4-BE49-F238E27FC236}">
                <a16:creationId xmlns:a16="http://schemas.microsoft.com/office/drawing/2014/main" id="{68ED6D85-DDFA-46B4-BA5A-892D7ED6CBF6}"/>
              </a:ext>
            </a:extLst>
          </p:cNvPr>
          <p:cNvSpPr>
            <a:spLocks noGrp="1"/>
          </p:cNvSpPr>
          <p:nvPr>
            <p:ph type="body" sz="quarter" idx="21" hasCustomPrompt="1"/>
          </p:nvPr>
        </p:nvSpPr>
        <p:spPr>
          <a:xfrm>
            <a:off x="2844927"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August</a:t>
            </a:r>
          </a:p>
        </p:txBody>
      </p:sp>
      <p:sp>
        <p:nvSpPr>
          <p:cNvPr id="34" name="Text Placeholder 23">
            <a:extLst>
              <a:ext uri="{FF2B5EF4-FFF2-40B4-BE49-F238E27FC236}">
                <a16:creationId xmlns:a16="http://schemas.microsoft.com/office/drawing/2014/main" id="{D248DAEC-4E3D-4A0E-8EE4-64C5E833720B}"/>
              </a:ext>
            </a:extLst>
          </p:cNvPr>
          <p:cNvSpPr>
            <a:spLocks noGrp="1"/>
          </p:cNvSpPr>
          <p:nvPr>
            <p:ph type="body" sz="quarter" idx="22" hasCustomPrompt="1"/>
          </p:nvPr>
        </p:nvSpPr>
        <p:spPr>
          <a:xfrm>
            <a:off x="4413504"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September</a:t>
            </a:r>
          </a:p>
        </p:txBody>
      </p:sp>
      <p:sp>
        <p:nvSpPr>
          <p:cNvPr id="35" name="Text Placeholder 23">
            <a:extLst>
              <a:ext uri="{FF2B5EF4-FFF2-40B4-BE49-F238E27FC236}">
                <a16:creationId xmlns:a16="http://schemas.microsoft.com/office/drawing/2014/main" id="{BE3E7173-46E0-4647-AF6E-3D3F923D70D1}"/>
              </a:ext>
            </a:extLst>
          </p:cNvPr>
          <p:cNvSpPr>
            <a:spLocks noGrp="1"/>
          </p:cNvSpPr>
          <p:nvPr>
            <p:ph type="body" sz="quarter" idx="23" hasCustomPrompt="1"/>
          </p:nvPr>
        </p:nvSpPr>
        <p:spPr>
          <a:xfrm>
            <a:off x="5982081"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October</a:t>
            </a:r>
          </a:p>
        </p:txBody>
      </p:sp>
      <p:sp>
        <p:nvSpPr>
          <p:cNvPr id="36" name="Text Placeholder 23">
            <a:extLst>
              <a:ext uri="{FF2B5EF4-FFF2-40B4-BE49-F238E27FC236}">
                <a16:creationId xmlns:a16="http://schemas.microsoft.com/office/drawing/2014/main" id="{383EE998-C462-4F32-BF67-164C6CB58F5D}"/>
              </a:ext>
            </a:extLst>
          </p:cNvPr>
          <p:cNvSpPr>
            <a:spLocks noGrp="1"/>
          </p:cNvSpPr>
          <p:nvPr>
            <p:ph type="body" sz="quarter" idx="24" hasCustomPrompt="1"/>
          </p:nvPr>
        </p:nvSpPr>
        <p:spPr>
          <a:xfrm>
            <a:off x="9130121"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December</a:t>
            </a:r>
          </a:p>
        </p:txBody>
      </p:sp>
      <p:sp>
        <p:nvSpPr>
          <p:cNvPr id="37" name="Text Placeholder 23">
            <a:extLst>
              <a:ext uri="{FF2B5EF4-FFF2-40B4-BE49-F238E27FC236}">
                <a16:creationId xmlns:a16="http://schemas.microsoft.com/office/drawing/2014/main" id="{2A189DDD-670F-46A8-8840-E981413F4346}"/>
              </a:ext>
            </a:extLst>
          </p:cNvPr>
          <p:cNvSpPr>
            <a:spLocks noGrp="1"/>
          </p:cNvSpPr>
          <p:nvPr>
            <p:ph type="body" sz="quarter" idx="25" hasCustomPrompt="1"/>
          </p:nvPr>
        </p:nvSpPr>
        <p:spPr>
          <a:xfrm>
            <a:off x="7550658" y="4705258"/>
            <a:ext cx="1725930" cy="365114"/>
          </a:xfrm>
        </p:spPr>
        <p:txBody>
          <a:bodyPr>
            <a:noAutofit/>
          </a:bodyPr>
          <a:lstStyle>
            <a:lvl1pPr marL="0" indent="0" algn="ctr">
              <a:buNone/>
              <a:defRPr lang="en-US" sz="1400" kern="1200" dirty="0" smtClean="0">
                <a:solidFill>
                  <a:schemeClr val="accent4"/>
                </a:solidFill>
                <a:latin typeface="+mj-lt"/>
                <a:ea typeface="+mj-ea"/>
                <a:cs typeface="+mj-cs"/>
              </a:defRPr>
            </a:lvl1pPr>
          </a:lstStyle>
          <a:p>
            <a:pPr lvl="0"/>
            <a:r>
              <a:rPr lang="en-US"/>
              <a:t>November</a:t>
            </a:r>
          </a:p>
        </p:txBody>
      </p:sp>
      <p:sp>
        <p:nvSpPr>
          <p:cNvPr id="38" name="Text Placeholder 10">
            <a:extLst>
              <a:ext uri="{FF2B5EF4-FFF2-40B4-BE49-F238E27FC236}">
                <a16:creationId xmlns:a16="http://schemas.microsoft.com/office/drawing/2014/main" id="{540CE67A-DD2D-46B5-B05E-82306D2FCB02}"/>
              </a:ext>
            </a:extLst>
          </p:cNvPr>
          <p:cNvSpPr>
            <a:spLocks noGrp="1"/>
          </p:cNvSpPr>
          <p:nvPr>
            <p:ph type="body" sz="quarter" idx="34" hasCustomPrompt="1"/>
          </p:nvPr>
        </p:nvSpPr>
        <p:spPr>
          <a:xfrm>
            <a:off x="2618463" y="3119254"/>
            <a:ext cx="2178858" cy="1116118"/>
          </a:xfrm>
        </p:spPr>
        <p:txBody>
          <a:bodyPr>
            <a:normAutofit/>
          </a:bodyPr>
          <a:lstStyle>
            <a:lvl1pPr marL="0" indent="0" algn="ctr">
              <a:lnSpc>
                <a:spcPts val="1700"/>
              </a:lnSpc>
              <a:buNone/>
              <a:defRPr sz="1200">
                <a:solidFill>
                  <a:schemeClr val="accent3"/>
                </a:solidFill>
              </a:defRPr>
            </a:lvl1pPr>
          </a:lstStyle>
          <a:p>
            <a:pPr lvl="0"/>
            <a:r>
              <a:rPr lang="en-US" dirty="0"/>
              <a:t>Bullet Description</a:t>
            </a:r>
            <a:endParaRPr lang="en-ZA" dirty="0"/>
          </a:p>
        </p:txBody>
      </p:sp>
      <p:sp>
        <p:nvSpPr>
          <p:cNvPr id="39" name="Text Placeholder 10">
            <a:extLst>
              <a:ext uri="{FF2B5EF4-FFF2-40B4-BE49-F238E27FC236}">
                <a16:creationId xmlns:a16="http://schemas.microsoft.com/office/drawing/2014/main" id="{BB6DC8F1-E86C-4CDB-9265-94B50CFEF997}"/>
              </a:ext>
            </a:extLst>
          </p:cNvPr>
          <p:cNvSpPr>
            <a:spLocks noGrp="1"/>
          </p:cNvSpPr>
          <p:nvPr>
            <p:ph type="body" sz="quarter" idx="35" hasCustomPrompt="1"/>
          </p:nvPr>
        </p:nvSpPr>
        <p:spPr>
          <a:xfrm>
            <a:off x="7324194" y="3119254"/>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40" name="Text Placeholder 10">
            <a:extLst>
              <a:ext uri="{FF2B5EF4-FFF2-40B4-BE49-F238E27FC236}">
                <a16:creationId xmlns:a16="http://schemas.microsoft.com/office/drawing/2014/main" id="{75CE6662-3A66-45A1-9FCC-9BBA8BE55B1D}"/>
              </a:ext>
            </a:extLst>
          </p:cNvPr>
          <p:cNvSpPr>
            <a:spLocks noGrp="1"/>
          </p:cNvSpPr>
          <p:nvPr>
            <p:ph type="body" sz="quarter" idx="36" hasCustomPrompt="1"/>
          </p:nvPr>
        </p:nvSpPr>
        <p:spPr>
          <a:xfrm>
            <a:off x="5755617" y="5176789"/>
            <a:ext cx="2178858"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41" name="Footer Placeholder 5">
            <a:extLst>
              <a:ext uri="{FF2B5EF4-FFF2-40B4-BE49-F238E27FC236}">
                <a16:creationId xmlns:a16="http://schemas.microsoft.com/office/drawing/2014/main" id="{89DF173C-4274-4F9C-BC1A-F47863A470FB}"/>
              </a:ext>
            </a:extLst>
          </p:cNvPr>
          <p:cNvSpPr>
            <a:spLocks noGrp="1"/>
          </p:cNvSpPr>
          <p:nvPr>
            <p:ph type="ftr" sz="quarter" idx="10"/>
          </p:nvPr>
        </p:nvSpPr>
        <p:spPr>
          <a:xfrm>
            <a:off x="4038600" y="6356350"/>
            <a:ext cx="4114800" cy="365125"/>
          </a:xfrm>
        </p:spPr>
        <p:txBody>
          <a:bodyPr/>
          <a:lstStyle>
            <a:lvl1pPr>
              <a:defRPr>
                <a:solidFill>
                  <a:schemeClr val="accent3">
                    <a:lumMod val="60000"/>
                    <a:lumOff val="40000"/>
                  </a:schemeClr>
                </a:solidFill>
              </a:defRPr>
            </a:lvl1pPr>
          </a:lstStyle>
          <a:p>
            <a:r>
              <a:rPr lang="en-ZA" dirty="0"/>
              <a:t>Pitch deck</a:t>
            </a:r>
          </a:p>
        </p:txBody>
      </p:sp>
      <p:sp>
        <p:nvSpPr>
          <p:cNvPr id="42" name="Slide Number Placeholder 6">
            <a:extLst>
              <a:ext uri="{FF2B5EF4-FFF2-40B4-BE49-F238E27FC236}">
                <a16:creationId xmlns:a16="http://schemas.microsoft.com/office/drawing/2014/main" id="{5BE446B2-5954-4D98-A1D5-7BD2F202DA5A}"/>
              </a:ext>
            </a:extLst>
          </p:cNvPr>
          <p:cNvSpPr>
            <a:spLocks noGrp="1"/>
          </p:cNvSpPr>
          <p:nvPr>
            <p:ph type="sldNum" sz="quarter" idx="11"/>
          </p:nvPr>
        </p:nvSpPr>
        <p:spPr>
          <a:xfrm>
            <a:off x="8610600" y="6356350"/>
            <a:ext cx="2743200" cy="365125"/>
          </a:xfrm>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
        <p:nvSpPr>
          <p:cNvPr id="43" name="Date Placeholder 3">
            <a:extLst>
              <a:ext uri="{FF2B5EF4-FFF2-40B4-BE49-F238E27FC236}">
                <a16:creationId xmlns:a16="http://schemas.microsoft.com/office/drawing/2014/main" id="{4D7E30F2-3820-4445-A623-44B83424C9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60000"/>
                    <a:lumOff val="40000"/>
                  </a:schemeClr>
                </a:solidFill>
              </a:defRPr>
            </a:lvl1pPr>
          </a:lstStyle>
          <a:p>
            <a:r>
              <a:rPr lang="en-US"/>
              <a:t>6/22/20XX</a:t>
            </a:r>
            <a:endParaRPr lang="en-US" dirty="0"/>
          </a:p>
        </p:txBody>
      </p:sp>
    </p:spTree>
    <p:extLst>
      <p:ext uri="{BB962C8B-B14F-4D97-AF65-F5344CB8AC3E}">
        <p14:creationId xmlns:p14="http://schemas.microsoft.com/office/powerpoint/2010/main" val="28527232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title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defRPr>
                <a:solidFill>
                  <a:schemeClr val="accent3"/>
                </a:solidFill>
              </a:defRPr>
            </a:lvl1pPr>
          </a:lstStyle>
          <a:p>
            <a:r>
              <a:rPr lang="en-US"/>
              <a:t>Click to edit Master title style</a:t>
            </a:r>
          </a:p>
        </p:txBody>
      </p:sp>
      <p:sp>
        <p:nvSpPr>
          <p:cNvPr id="7" name="Content Placeholder 2">
            <a:extLst>
              <a:ext uri="{FF2B5EF4-FFF2-40B4-BE49-F238E27FC236}">
                <a16:creationId xmlns:a16="http://schemas.microsoft.com/office/drawing/2014/main" id="{F7FFB265-53A1-4F4A-93D5-B32472F0BE79}"/>
              </a:ext>
            </a:extLst>
          </p:cNvPr>
          <p:cNvSpPr>
            <a:spLocks noGrp="1"/>
          </p:cNvSpPr>
          <p:nvPr>
            <p:ph sz="half" idx="1"/>
          </p:nvPr>
        </p:nvSpPr>
        <p:spPr>
          <a:xfrm>
            <a:off x="838200" y="2857499"/>
            <a:ext cx="5905500" cy="3319463"/>
          </a:xfrm>
        </p:spPr>
        <p:txBody>
          <a:bodyPr/>
          <a:lstStyle>
            <a:lvl1pPr>
              <a:lnSpc>
                <a:spcPct val="100000"/>
              </a:lnSpc>
              <a:defRPr>
                <a:solidFill>
                  <a:schemeClr val="accent3"/>
                </a:solidFill>
              </a:defRPr>
            </a:lvl1pPr>
            <a:lvl2pPr>
              <a:lnSpc>
                <a:spcPct val="100000"/>
              </a:lnSpc>
              <a:defRPr>
                <a:solidFill>
                  <a:schemeClr val="accent3"/>
                </a:solidFill>
              </a:defRPr>
            </a:lvl2pPr>
            <a:lvl3pPr>
              <a:lnSpc>
                <a:spcPct val="100000"/>
              </a:lnSpc>
              <a:defRPr>
                <a:solidFill>
                  <a:schemeClr val="accent3"/>
                </a:solidFill>
              </a:defRPr>
            </a:lvl3pPr>
            <a:lvl4pPr>
              <a:lnSpc>
                <a:spcPct val="100000"/>
              </a:lnSpc>
              <a:defRPr>
                <a:solidFill>
                  <a:schemeClr val="accent3"/>
                </a:solidFill>
              </a:defRPr>
            </a:lvl4pPr>
            <a:lvl5pPr>
              <a:lnSpc>
                <a:spcPct val="100000"/>
              </a:lnSpc>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A1E4F1F9-8369-4C88-9B00-48ACF4934A06}"/>
              </a:ext>
            </a:extLst>
          </p:cNvPr>
          <p:cNvSpPr>
            <a:spLocks noGrp="1"/>
          </p:cNvSpPr>
          <p:nvPr>
            <p:ph sz="half" idx="2"/>
          </p:nvPr>
        </p:nvSpPr>
        <p:spPr>
          <a:xfrm>
            <a:off x="7239000" y="2857499"/>
            <a:ext cx="4114800" cy="3319463"/>
          </a:xfrm>
        </p:spPr>
        <p:txBody>
          <a:bodyPr/>
          <a:lstStyle>
            <a:lvl1pPr>
              <a:lnSpc>
                <a:spcPct val="100000"/>
              </a:lnSpc>
              <a:defRPr>
                <a:solidFill>
                  <a:schemeClr val="accent3"/>
                </a:solidFill>
              </a:defRPr>
            </a:lvl1pPr>
            <a:lvl2pPr>
              <a:lnSpc>
                <a:spcPct val="100000"/>
              </a:lnSpc>
              <a:defRPr>
                <a:solidFill>
                  <a:schemeClr val="accent3"/>
                </a:solidFill>
              </a:defRPr>
            </a:lvl2pPr>
            <a:lvl3pPr>
              <a:lnSpc>
                <a:spcPct val="100000"/>
              </a:lnSpc>
              <a:defRPr>
                <a:solidFill>
                  <a:schemeClr val="accent3"/>
                </a:solidFill>
              </a:defRPr>
            </a:lvl3pPr>
            <a:lvl4pPr>
              <a:lnSpc>
                <a:spcPct val="100000"/>
              </a:lnSpc>
              <a:defRPr>
                <a:solidFill>
                  <a:schemeClr val="accent3"/>
                </a:solidFill>
              </a:defRPr>
            </a:lvl4pPr>
            <a:lvl5pPr>
              <a:lnSpc>
                <a:spcPct val="100000"/>
              </a:lnSpc>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0C593D2C-0F56-450C-86CD-A019ADD077E7}"/>
              </a:ext>
            </a:extLst>
          </p:cNvPr>
          <p:cNvSpPr>
            <a:spLocks noGrp="1"/>
          </p:cNvSpPr>
          <p:nvPr>
            <p:ph type="body" sz="quarter" idx="13"/>
          </p:nvPr>
        </p:nvSpPr>
        <p:spPr>
          <a:xfrm>
            <a:off x="838200" y="2273300"/>
            <a:ext cx="5905500" cy="584199"/>
          </a:xfrm>
        </p:spPr>
        <p:txBody>
          <a:bodyPr>
            <a:normAutofit/>
          </a:bodyPr>
          <a:lstStyle>
            <a:lvl1pPr marL="0" indent="0">
              <a:buNone/>
              <a:defRPr sz="2000" spc="0" baseline="0">
                <a:solidFill>
                  <a:schemeClr val="accent3"/>
                </a:solidFill>
                <a:latin typeface="+mj-lt"/>
              </a:defRPr>
            </a:lvl1pPr>
          </a:lstStyle>
          <a:p>
            <a:pPr lvl="0"/>
            <a:r>
              <a:rPr lang="en-US"/>
              <a:t>Click to edit Master text styles</a:t>
            </a:r>
          </a:p>
        </p:txBody>
      </p:sp>
      <p:sp>
        <p:nvSpPr>
          <p:cNvPr id="10" name="Text Placeholder 8">
            <a:extLst>
              <a:ext uri="{FF2B5EF4-FFF2-40B4-BE49-F238E27FC236}">
                <a16:creationId xmlns:a16="http://schemas.microsoft.com/office/drawing/2014/main" id="{312AF4CF-A37C-4010-9731-C33A8197CFF3}"/>
              </a:ext>
            </a:extLst>
          </p:cNvPr>
          <p:cNvSpPr>
            <a:spLocks noGrp="1"/>
          </p:cNvSpPr>
          <p:nvPr>
            <p:ph type="body" sz="quarter" idx="14"/>
          </p:nvPr>
        </p:nvSpPr>
        <p:spPr>
          <a:xfrm>
            <a:off x="7239000" y="2273300"/>
            <a:ext cx="4114800" cy="584199"/>
          </a:xfrm>
        </p:spPr>
        <p:txBody>
          <a:bodyPr>
            <a:normAutofit/>
          </a:bodyPr>
          <a:lstStyle>
            <a:lvl1pPr marL="0" indent="0">
              <a:buNone/>
              <a:defRPr sz="2000" spc="0" baseline="0">
                <a:solidFill>
                  <a:schemeClr val="accent3"/>
                </a:solidFill>
                <a:latin typeface="+mj-lt"/>
              </a:defRPr>
            </a:lvl1pPr>
          </a:lstStyle>
          <a:p>
            <a:pPr lvl="0"/>
            <a:r>
              <a:rPr lang="en-US"/>
              <a:t>Click to edit Master text styles</a:t>
            </a:r>
          </a:p>
        </p:txBody>
      </p:sp>
      <p:pic>
        <p:nvPicPr>
          <p:cNvPr id="12" name="Picture 11" descr="A picture containing outdoor, sky, nature, dune&#10;&#10;Description automatically generated">
            <a:extLst>
              <a:ext uri="{FF2B5EF4-FFF2-40B4-BE49-F238E27FC236}">
                <a16:creationId xmlns:a16="http://schemas.microsoft.com/office/drawing/2014/main" id="{8CD853FB-B552-43EE-A55D-E13ADC8B67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04800" cy="6858000"/>
          </a:xfrm>
          <a:prstGeom prst="rect">
            <a:avLst/>
          </a:prstGeom>
        </p:spPr>
      </p:pic>
      <p:pic>
        <p:nvPicPr>
          <p:cNvPr id="14" name="Picture 13" descr="A picture containing outdoor, sky, nature, dune&#10;&#10;Description automatically generated">
            <a:extLst>
              <a:ext uri="{FF2B5EF4-FFF2-40B4-BE49-F238E27FC236}">
                <a16:creationId xmlns:a16="http://schemas.microsoft.com/office/drawing/2014/main" id="{C95FC6BE-3777-46FA-A4A2-6C667016B81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887200" y="0"/>
            <a:ext cx="304800" cy="6858000"/>
          </a:xfrm>
          <a:prstGeom prst="rect">
            <a:avLst/>
          </a:prstGeom>
        </p:spPr>
      </p:pic>
      <p:sp>
        <p:nvSpPr>
          <p:cNvPr id="15" name="Text Placeholder 23">
            <a:extLst>
              <a:ext uri="{FF2B5EF4-FFF2-40B4-BE49-F238E27FC236}">
                <a16:creationId xmlns:a16="http://schemas.microsoft.com/office/drawing/2014/main" id="{DD19217A-B411-49D0-84C7-16BA3F21FE2E}"/>
              </a:ext>
            </a:extLst>
          </p:cNvPr>
          <p:cNvSpPr>
            <a:spLocks noGrp="1"/>
          </p:cNvSpPr>
          <p:nvPr>
            <p:ph type="body" sz="quarter" idx="15"/>
          </p:nvPr>
        </p:nvSpPr>
        <p:spPr>
          <a:xfrm>
            <a:off x="838200" y="1463675"/>
            <a:ext cx="10515600" cy="365125"/>
          </a:xfrm>
        </p:spPr>
        <p:txBody>
          <a:bodyPr/>
          <a:lstStyle>
            <a:lvl1pPr marL="0" indent="0" algn="l">
              <a:buNone/>
              <a:defRPr lang="en-US" sz="2000" kern="1200" dirty="0" smtClean="0">
                <a:solidFill>
                  <a:schemeClr val="accent3"/>
                </a:solidFill>
                <a:latin typeface="+mj-lt"/>
                <a:ea typeface="+mj-ea"/>
                <a:cs typeface="+mj-cs"/>
              </a:defRPr>
            </a:lvl1pPr>
            <a:lvl2pPr algn="l">
              <a:defRPr>
                <a:solidFill>
                  <a:schemeClr val="accent3"/>
                </a:solidFill>
              </a:defRPr>
            </a:lvl2pPr>
          </a:lstStyle>
          <a:p>
            <a:pPr lvl="0"/>
            <a:r>
              <a:rPr lang="en-US"/>
              <a:t>Click to edit Master text styles</a:t>
            </a:r>
          </a:p>
          <a:p>
            <a:pPr lvl="1"/>
            <a:r>
              <a:rPr lang="en-US"/>
              <a:t>Second level</a:t>
            </a:r>
          </a:p>
        </p:txBody>
      </p:sp>
      <p:sp>
        <p:nvSpPr>
          <p:cNvPr id="16" name="Footer Placeholder 5">
            <a:extLst>
              <a:ext uri="{FF2B5EF4-FFF2-40B4-BE49-F238E27FC236}">
                <a16:creationId xmlns:a16="http://schemas.microsoft.com/office/drawing/2014/main" id="{EA82BD0B-4BD1-40BF-865D-C6A32C64067A}"/>
              </a:ext>
            </a:extLst>
          </p:cNvPr>
          <p:cNvSpPr>
            <a:spLocks noGrp="1"/>
          </p:cNvSpPr>
          <p:nvPr>
            <p:ph type="ftr" sz="quarter" idx="10"/>
          </p:nvPr>
        </p:nvSpPr>
        <p:spPr>
          <a:xfrm>
            <a:off x="4038600" y="6356350"/>
            <a:ext cx="4114800" cy="365125"/>
          </a:xfrm>
        </p:spPr>
        <p:txBody>
          <a:bodyPr/>
          <a:lstStyle>
            <a:lvl1pPr>
              <a:defRPr>
                <a:solidFill>
                  <a:schemeClr val="accent3">
                    <a:lumMod val="60000"/>
                    <a:lumOff val="40000"/>
                  </a:schemeClr>
                </a:solidFill>
              </a:defRPr>
            </a:lvl1pPr>
          </a:lstStyle>
          <a:p>
            <a:r>
              <a:rPr lang="en-ZA" dirty="0"/>
              <a:t>Pitch deck</a:t>
            </a:r>
          </a:p>
        </p:txBody>
      </p:sp>
      <p:sp>
        <p:nvSpPr>
          <p:cNvPr id="17" name="Slide Number Placeholder 6">
            <a:extLst>
              <a:ext uri="{FF2B5EF4-FFF2-40B4-BE49-F238E27FC236}">
                <a16:creationId xmlns:a16="http://schemas.microsoft.com/office/drawing/2014/main" id="{C34C6F6C-1D22-4E30-BC57-12F1408D70AE}"/>
              </a:ext>
            </a:extLst>
          </p:cNvPr>
          <p:cNvSpPr>
            <a:spLocks noGrp="1"/>
          </p:cNvSpPr>
          <p:nvPr>
            <p:ph type="sldNum" sz="quarter" idx="11"/>
          </p:nvPr>
        </p:nvSpPr>
        <p:spPr>
          <a:xfrm>
            <a:off x="8610600" y="6356350"/>
            <a:ext cx="2743200" cy="365125"/>
          </a:xfrm>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
        <p:nvSpPr>
          <p:cNvPr id="18" name="Date Placeholder 3">
            <a:extLst>
              <a:ext uri="{FF2B5EF4-FFF2-40B4-BE49-F238E27FC236}">
                <a16:creationId xmlns:a16="http://schemas.microsoft.com/office/drawing/2014/main" id="{94B53078-6930-4337-8412-A0228A7BEF3D}"/>
              </a:ext>
            </a:extLst>
          </p:cNvPr>
          <p:cNvSpPr>
            <a:spLocks noGrp="1"/>
          </p:cNvSpPr>
          <p:nvPr>
            <p:ph type="dt" sz="half" idx="16"/>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60000"/>
                    <a:lumOff val="40000"/>
                  </a:schemeClr>
                </a:solidFill>
              </a:defRPr>
            </a:lvl1pPr>
          </a:lstStyle>
          <a:p>
            <a:r>
              <a:rPr lang="en-US"/>
              <a:t>6/22/20XX</a:t>
            </a:r>
            <a:endParaRPr lang="en-US" dirty="0"/>
          </a:p>
        </p:txBody>
      </p:sp>
    </p:spTree>
    <p:extLst>
      <p:ext uri="{BB962C8B-B14F-4D97-AF65-F5344CB8AC3E}">
        <p14:creationId xmlns:p14="http://schemas.microsoft.com/office/powerpoint/2010/main" val="2019585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2">
    <p:bg>
      <p:bgPr>
        <a:solidFill>
          <a:schemeClr val="accent1"/>
        </a:solidFill>
        <a:effectLst/>
      </p:bgPr>
    </p:bg>
    <p:spTree>
      <p:nvGrpSpPr>
        <p:cNvPr id="1" name=""/>
        <p:cNvGrpSpPr/>
        <p:nvPr/>
      </p:nvGrpSpPr>
      <p:grpSpPr>
        <a:xfrm>
          <a:off x="0" y="0"/>
          <a:ext cx="0" cy="0"/>
          <a:chOff x="0" y="0"/>
          <a:chExt cx="0" cy="0"/>
        </a:xfrm>
      </p:grpSpPr>
      <p:pic>
        <p:nvPicPr>
          <p:cNvPr id="35" name="Picture 34" descr="A picture containing outdoor, sky, nature, dune&#10;&#10;Description automatically generated">
            <a:extLst>
              <a:ext uri="{FF2B5EF4-FFF2-40B4-BE49-F238E27FC236}">
                <a16:creationId xmlns:a16="http://schemas.microsoft.com/office/drawing/2014/main" id="{B184911A-D23E-4AE4-AA9D-D9351F3961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9640" y="3995381"/>
            <a:ext cx="10332720" cy="12232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defRPr>
                <a:solidFill>
                  <a:schemeClr val="accent3"/>
                </a:solidFill>
              </a:defRPr>
            </a:lvl1p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accent3">
                    <a:lumMod val="60000"/>
                    <a:lumOff val="40000"/>
                  </a:schemeClr>
                </a:solidFill>
              </a:defRPr>
            </a:lvl1pPr>
          </a:lstStyle>
          <a:p>
            <a:r>
              <a:rPr lang="en-US"/>
              <a:t>6/22/20XX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3">
                    <a:lumMod val="60000"/>
                    <a:lumOff val="40000"/>
                  </a:schemeClr>
                </a:solidFill>
              </a:defRPr>
            </a:lvl1pPr>
          </a:lstStyle>
          <a:p>
            <a:r>
              <a:rPr lang="en-US" dirty="0"/>
              <a:t>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3">
                    <a:lumMod val="60000"/>
                    <a:lumOff val="40000"/>
                  </a:schemeClr>
                </a:solidFill>
              </a:defRPr>
            </a:lvl1pPr>
          </a:lstStyle>
          <a:p>
            <a:fld id="{B5CEABB6-07DC-46E8-9B57-56EC44A396E5}" type="slidenum">
              <a:rPr lang="en-US" smtClean="0"/>
              <a:pPr/>
              <a:t>‹#›</a:t>
            </a:fld>
            <a:endParaRPr lang="en-US" dirty="0"/>
          </a:p>
        </p:txBody>
      </p:sp>
      <p:sp>
        <p:nvSpPr>
          <p:cNvPr id="7" name="Text Placeholder 10">
            <a:extLst>
              <a:ext uri="{FF2B5EF4-FFF2-40B4-BE49-F238E27FC236}">
                <a16:creationId xmlns:a16="http://schemas.microsoft.com/office/drawing/2014/main" id="{FB058FB8-1105-4C4A-BC46-FC5263C51B4C}"/>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accent3"/>
                </a:solidFill>
                <a:latin typeface="+mj-lt"/>
              </a:defRPr>
            </a:lvl1pPr>
          </a:lstStyle>
          <a:p>
            <a:pPr lvl="0"/>
            <a:r>
              <a:rPr lang="en-US"/>
              <a:t>Year</a:t>
            </a:r>
            <a:endParaRPr lang="en-ZA"/>
          </a:p>
        </p:txBody>
      </p:sp>
      <p:sp>
        <p:nvSpPr>
          <p:cNvPr id="8" name="Text Placeholder 10">
            <a:extLst>
              <a:ext uri="{FF2B5EF4-FFF2-40B4-BE49-F238E27FC236}">
                <a16:creationId xmlns:a16="http://schemas.microsoft.com/office/drawing/2014/main" id="{0F15AF40-266A-4348-9B27-CBABA9E3D92A}"/>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ECD58177-9C19-4D24-9FFF-58EECDE7657F}"/>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ABE7486E-0AF8-4124-830C-420FA1F92BBB}"/>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F64A74A1-7AA0-4CCA-91E2-173B9CC7AFDC}"/>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2" name="Text Placeholder 10">
            <a:extLst>
              <a:ext uri="{FF2B5EF4-FFF2-40B4-BE49-F238E27FC236}">
                <a16:creationId xmlns:a16="http://schemas.microsoft.com/office/drawing/2014/main" id="{128FF9BA-B29D-439F-A4A3-BFE6BC8B45C3}"/>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accent3"/>
                </a:solidFill>
                <a:latin typeface="+mj-lt"/>
              </a:defRPr>
            </a:lvl1pPr>
          </a:lstStyle>
          <a:p>
            <a:pPr lvl="0"/>
            <a:r>
              <a:rPr lang="en-US"/>
              <a:t>Year</a:t>
            </a:r>
            <a:endParaRPr lang="en-ZA"/>
          </a:p>
        </p:txBody>
      </p:sp>
      <p:sp>
        <p:nvSpPr>
          <p:cNvPr id="13" name="Text Placeholder 10">
            <a:extLst>
              <a:ext uri="{FF2B5EF4-FFF2-40B4-BE49-F238E27FC236}">
                <a16:creationId xmlns:a16="http://schemas.microsoft.com/office/drawing/2014/main" id="{671CD701-6647-40A3-B851-9CA1C8D3566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B6A8BFC1-7FA0-4CAA-97FD-9A01BA00D2D5}"/>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ED0C2842-0D4E-486C-A993-1D0D75D4943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A59B4F0E-8F16-42CC-8346-A00DADA20ED9}"/>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99D7695C-A738-4500-B476-95B5729911DC}"/>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B3B984CB-A282-404B-8B4C-8FEE071EB279}"/>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5F337119-92E1-4057-81DB-A0B6F5747A38}"/>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688EEFA1-753B-4733-8686-F3A10A131B81}"/>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C7B05348-942A-4131-9A3F-479F3F9A9A87}"/>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B3C00ACD-1C1A-4069-B8CB-DB8CA8A0B80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CA74A790-DCD1-46EB-8261-607BEF403CCF}"/>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17825B37-7E7B-4D73-967B-AA07F007C074}"/>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DA6EB697-D6DD-4343-BAC9-49514C5D518A}"/>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9E70367E-C969-4F8A-AC6F-5E7AC2C0BC59}"/>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30575E90-7198-47A0-805F-3162B2386DC9}"/>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3ED2274A-F2D9-4427-99BF-1D78414DBCD1}"/>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231D0A8C-CD54-4D10-A8F5-97CF139C25DF}"/>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AFC15A55-7462-4E94-8DA3-5549FE7AAC87}"/>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4D808E3A-2D47-4508-B487-97E7B840A17C}"/>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
        <p:nvSpPr>
          <p:cNvPr id="32" name="Text Placeholder 10">
            <a:extLst>
              <a:ext uri="{FF2B5EF4-FFF2-40B4-BE49-F238E27FC236}">
                <a16:creationId xmlns:a16="http://schemas.microsoft.com/office/drawing/2014/main" id="{2B7FEF61-4C66-42E8-81B2-CB838535F7E5}"/>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accent3"/>
                </a:solidFill>
              </a:defRPr>
            </a:lvl1pPr>
          </a:lstStyle>
          <a:p>
            <a:pPr lvl="0"/>
            <a:r>
              <a:rPr lang="en-US"/>
              <a:t>Mm</a:t>
            </a:r>
            <a:endParaRPr lang="en-ZA"/>
          </a:p>
        </p:txBody>
      </p:sp>
    </p:spTree>
    <p:extLst>
      <p:ext uri="{BB962C8B-B14F-4D97-AF65-F5344CB8AC3E}">
        <p14:creationId xmlns:p14="http://schemas.microsoft.com/office/powerpoint/2010/main" val="2254080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pic>
        <p:nvPicPr>
          <p:cNvPr id="7" name="Picture 6" descr="A group of people riding horses&#10;&#10;Description automatically generated with medium confidence">
            <a:extLst>
              <a:ext uri="{FF2B5EF4-FFF2-40B4-BE49-F238E27FC236}">
                <a16:creationId xmlns:a16="http://schemas.microsoft.com/office/drawing/2014/main" id="{A88965D1-1506-43AA-A066-5CA60D2ADF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Rectangle 8">
            <a:extLst>
              <a:ext uri="{FF2B5EF4-FFF2-40B4-BE49-F238E27FC236}">
                <a16:creationId xmlns:a16="http://schemas.microsoft.com/office/drawing/2014/main" id="{4345AFDE-8D65-480B-9D80-F8B2868463F1}"/>
              </a:ext>
            </a:extLst>
          </p:cNvPr>
          <p:cNvSpPr/>
          <p:nvPr userDrawn="1"/>
        </p:nvSpPr>
        <p:spPr>
          <a:xfrm>
            <a:off x="304800" y="365125"/>
            <a:ext cx="11582400" cy="6127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solidFill>
                  <a:schemeClr val="accent3"/>
                </a:solidFill>
              </a:defRPr>
            </a:lvl1pPr>
          </a:lstStyle>
          <a:p>
            <a:r>
              <a:rPr lang="en-US"/>
              <a:t>Click to edit Master title style</a:t>
            </a:r>
          </a:p>
        </p:txBody>
      </p:sp>
      <p:sp>
        <p:nvSpPr>
          <p:cNvPr id="11" name="Chart Placeholder 10">
            <a:extLst>
              <a:ext uri="{FF2B5EF4-FFF2-40B4-BE49-F238E27FC236}">
                <a16:creationId xmlns:a16="http://schemas.microsoft.com/office/drawing/2014/main" id="{2F91974B-F58F-4C8E-8D68-7DBAD42BE6CE}"/>
              </a:ext>
            </a:extLst>
          </p:cNvPr>
          <p:cNvSpPr>
            <a:spLocks noGrp="1"/>
          </p:cNvSpPr>
          <p:nvPr>
            <p:ph type="chart" sz="quarter" idx="13"/>
          </p:nvPr>
        </p:nvSpPr>
        <p:spPr>
          <a:xfrm>
            <a:off x="838200" y="1690688"/>
            <a:ext cx="10515600" cy="3984625"/>
          </a:xfrm>
        </p:spPr>
        <p:txBody>
          <a:bodyPr/>
          <a:lstStyle/>
          <a:p>
            <a:r>
              <a:rPr lang="en-US"/>
              <a:t>Click icon to add chart</a:t>
            </a:r>
            <a:endParaRPr lang="en-US" dirty="0"/>
          </a:p>
        </p:txBody>
      </p:sp>
      <p:sp>
        <p:nvSpPr>
          <p:cNvPr id="12" name="Footer Placeholder 5">
            <a:extLst>
              <a:ext uri="{FF2B5EF4-FFF2-40B4-BE49-F238E27FC236}">
                <a16:creationId xmlns:a16="http://schemas.microsoft.com/office/drawing/2014/main" id="{ED055213-4B28-4DFA-B283-C64E50841BCA}"/>
              </a:ext>
            </a:extLst>
          </p:cNvPr>
          <p:cNvSpPr>
            <a:spLocks noGrp="1"/>
          </p:cNvSpPr>
          <p:nvPr>
            <p:ph type="ftr" sz="quarter" idx="10"/>
          </p:nvPr>
        </p:nvSpPr>
        <p:spPr>
          <a:xfrm>
            <a:off x="4038600" y="6497865"/>
            <a:ext cx="4114800" cy="365125"/>
          </a:xfrm>
        </p:spPr>
        <p:txBody>
          <a:bodyPr/>
          <a:lstStyle>
            <a:lvl1pPr>
              <a:defRPr>
                <a:solidFill>
                  <a:schemeClr val="accent1"/>
                </a:solidFill>
              </a:defRPr>
            </a:lvl1pPr>
          </a:lstStyle>
          <a:p>
            <a:r>
              <a:rPr lang="en-ZA" dirty="0"/>
              <a:t>Pitch deck</a:t>
            </a:r>
          </a:p>
        </p:txBody>
      </p:sp>
      <p:sp>
        <p:nvSpPr>
          <p:cNvPr id="13" name="Slide Number Placeholder 6">
            <a:extLst>
              <a:ext uri="{FF2B5EF4-FFF2-40B4-BE49-F238E27FC236}">
                <a16:creationId xmlns:a16="http://schemas.microsoft.com/office/drawing/2014/main" id="{C4C9E28E-8406-48BC-8F90-9483DF3E2618}"/>
              </a:ext>
            </a:extLst>
          </p:cNvPr>
          <p:cNvSpPr>
            <a:spLocks noGrp="1"/>
          </p:cNvSpPr>
          <p:nvPr>
            <p:ph type="sldNum" sz="quarter" idx="11"/>
          </p:nvPr>
        </p:nvSpPr>
        <p:spPr>
          <a:xfrm>
            <a:off x="8610600" y="6497865"/>
            <a:ext cx="2743200" cy="365125"/>
          </a:xfrm>
        </p:spPr>
        <p:txBody>
          <a:bodyPr/>
          <a:lstStyle>
            <a:lvl1pPr>
              <a:defRPr>
                <a:solidFill>
                  <a:schemeClr val="accent1"/>
                </a:solidFill>
              </a:defRPr>
            </a:lvl1pPr>
          </a:lstStyle>
          <a:p>
            <a:fld id="{19B51A1E-902D-48AF-9020-955120F399B6}" type="slidenum">
              <a:rPr lang="en-ZA" smtClean="0"/>
              <a:pPr/>
              <a:t>‹#›</a:t>
            </a:fld>
            <a:endParaRPr lang="en-ZA" dirty="0"/>
          </a:p>
        </p:txBody>
      </p:sp>
      <p:sp>
        <p:nvSpPr>
          <p:cNvPr id="14" name="Date Placeholder 3">
            <a:extLst>
              <a:ext uri="{FF2B5EF4-FFF2-40B4-BE49-F238E27FC236}">
                <a16:creationId xmlns:a16="http://schemas.microsoft.com/office/drawing/2014/main" id="{A592DA0A-15A7-4B7C-BDC1-6C40C548BD2E}"/>
              </a:ext>
            </a:extLst>
          </p:cNvPr>
          <p:cNvSpPr>
            <a:spLocks noGrp="1"/>
          </p:cNvSpPr>
          <p:nvPr>
            <p:ph type="dt" sz="half" idx="2"/>
          </p:nvPr>
        </p:nvSpPr>
        <p:spPr>
          <a:xfrm>
            <a:off x="838200" y="6497865"/>
            <a:ext cx="2743200" cy="365125"/>
          </a:xfrm>
          <a:prstGeom prst="rect">
            <a:avLst/>
          </a:prstGeom>
        </p:spPr>
        <p:txBody>
          <a:bodyPr vert="horz" lIns="91440" tIns="45720" rIns="91440" bIns="45720" rtlCol="0" anchor="ctr"/>
          <a:lstStyle>
            <a:lvl1pPr algn="l">
              <a:defRPr sz="900">
                <a:solidFill>
                  <a:schemeClr val="accent1"/>
                </a:solidFill>
              </a:defRPr>
            </a:lvl1pPr>
          </a:lstStyle>
          <a:p>
            <a:r>
              <a:rPr lang="en-US"/>
              <a:t>6/22/20XX</a:t>
            </a:r>
            <a:endParaRPr lang="en-US" dirty="0"/>
          </a:p>
        </p:txBody>
      </p:sp>
    </p:spTree>
    <p:extLst>
      <p:ext uri="{BB962C8B-B14F-4D97-AF65-F5344CB8AC3E}">
        <p14:creationId xmlns:p14="http://schemas.microsoft.com/office/powerpoint/2010/main" val="941151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2"/>
        </a:solidFill>
        <a:effectLst/>
      </p:bgPr>
    </p:bg>
    <p:spTree>
      <p:nvGrpSpPr>
        <p:cNvPr id="1" name=""/>
        <p:cNvGrpSpPr/>
        <p:nvPr/>
      </p:nvGrpSpPr>
      <p:grpSpPr>
        <a:xfrm>
          <a:off x="0" y="0"/>
          <a:ext cx="0" cy="0"/>
          <a:chOff x="0" y="0"/>
          <a:chExt cx="0" cy="0"/>
        </a:xfrm>
      </p:grpSpPr>
      <p:pic>
        <p:nvPicPr>
          <p:cNvPr id="9" name="Picture 8" descr="A group of people riding horses&#10;&#10;Description automatically generated with medium confidence">
            <a:extLst>
              <a:ext uri="{FF2B5EF4-FFF2-40B4-BE49-F238E27FC236}">
                <a16:creationId xmlns:a16="http://schemas.microsoft.com/office/drawing/2014/main" id="{92722E05-40B7-4586-82D6-7C5F7330DF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5240" y="0"/>
            <a:ext cx="12207240" cy="380333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838200" y="4007165"/>
            <a:ext cx="10515600" cy="1004255"/>
          </a:xfrm>
        </p:spPr>
        <p:txBody>
          <a:bodyPr/>
          <a:lstStyle>
            <a:lvl1pPr algn="ctr">
              <a:defRPr>
                <a:solidFill>
                  <a:schemeClr val="accent1"/>
                </a:solidFill>
              </a:defRPr>
            </a:lvl1p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accent1"/>
                </a:solidFill>
              </a:defRPr>
            </a:lvl1pPr>
          </a:lstStyle>
          <a:p>
            <a:r>
              <a:rPr lang="en-US"/>
              <a:t>6/22/20XX</a:t>
            </a:r>
            <a:endParaRPr lang="en-US" dirty="0"/>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1"/>
                </a:solidFill>
              </a:defRPr>
            </a:lvl1pPr>
          </a:lstStyle>
          <a:p>
            <a:r>
              <a:rPr lang="en-US" dirty="0"/>
              <a:t>Pitch deck</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11" name="Picture Placeholder 10">
            <a:extLst>
              <a:ext uri="{FF2B5EF4-FFF2-40B4-BE49-F238E27FC236}">
                <a16:creationId xmlns:a16="http://schemas.microsoft.com/office/drawing/2014/main" id="{0439DA59-3D52-4E19-81F6-B5ABF87E1D86}"/>
              </a:ext>
            </a:extLst>
          </p:cNvPr>
          <p:cNvSpPr>
            <a:spLocks noGrp="1"/>
          </p:cNvSpPr>
          <p:nvPr>
            <p:ph type="pic" sz="quarter" idx="13"/>
          </p:nvPr>
        </p:nvSpPr>
        <p:spPr>
          <a:xfrm>
            <a:off x="604520" y="518474"/>
            <a:ext cx="2743200" cy="2743200"/>
          </a:xfrm>
        </p:spPr>
        <p:txBody>
          <a:bodyPr/>
          <a:lstStyle/>
          <a:p>
            <a:r>
              <a:rPr lang="en-US"/>
              <a:t>Click icon to add picture</a:t>
            </a:r>
            <a:endParaRPr lang="en-US" dirty="0"/>
          </a:p>
        </p:txBody>
      </p:sp>
      <p:sp>
        <p:nvSpPr>
          <p:cNvPr id="14" name="Picture Placeholder 10">
            <a:extLst>
              <a:ext uri="{FF2B5EF4-FFF2-40B4-BE49-F238E27FC236}">
                <a16:creationId xmlns:a16="http://schemas.microsoft.com/office/drawing/2014/main" id="{5C9FFDAF-229D-4FED-B81C-20FB820A0E2F}"/>
              </a:ext>
            </a:extLst>
          </p:cNvPr>
          <p:cNvSpPr>
            <a:spLocks noGrp="1"/>
          </p:cNvSpPr>
          <p:nvPr>
            <p:ph type="pic" sz="quarter" idx="14"/>
          </p:nvPr>
        </p:nvSpPr>
        <p:spPr>
          <a:xfrm>
            <a:off x="3347720" y="518474"/>
            <a:ext cx="2743200" cy="2743200"/>
          </a:xfrm>
        </p:spPr>
        <p:txBody>
          <a:bodyPr/>
          <a:lstStyle/>
          <a:p>
            <a:r>
              <a:rPr lang="en-US"/>
              <a:t>Click icon to add picture</a:t>
            </a:r>
            <a:endParaRPr lang="en-US" dirty="0"/>
          </a:p>
        </p:txBody>
      </p:sp>
      <p:sp>
        <p:nvSpPr>
          <p:cNvPr id="15" name="Picture Placeholder 10">
            <a:extLst>
              <a:ext uri="{FF2B5EF4-FFF2-40B4-BE49-F238E27FC236}">
                <a16:creationId xmlns:a16="http://schemas.microsoft.com/office/drawing/2014/main" id="{DEC1D1B6-BF8B-41EF-B2E1-ED1471B19F25}"/>
              </a:ext>
            </a:extLst>
          </p:cNvPr>
          <p:cNvSpPr>
            <a:spLocks noGrp="1"/>
          </p:cNvSpPr>
          <p:nvPr>
            <p:ph type="pic" sz="quarter" idx="15"/>
          </p:nvPr>
        </p:nvSpPr>
        <p:spPr>
          <a:xfrm>
            <a:off x="6090920" y="518474"/>
            <a:ext cx="2743200" cy="2743200"/>
          </a:xfrm>
        </p:spPr>
        <p:txBody>
          <a:bodyPr/>
          <a:lstStyle/>
          <a:p>
            <a:r>
              <a:rPr lang="en-US"/>
              <a:t>Click icon to add picture</a:t>
            </a:r>
            <a:endParaRPr lang="en-US" dirty="0"/>
          </a:p>
        </p:txBody>
      </p:sp>
      <p:sp>
        <p:nvSpPr>
          <p:cNvPr id="16" name="Picture Placeholder 10">
            <a:extLst>
              <a:ext uri="{FF2B5EF4-FFF2-40B4-BE49-F238E27FC236}">
                <a16:creationId xmlns:a16="http://schemas.microsoft.com/office/drawing/2014/main" id="{686FC79D-5E8C-4928-AEB6-5F8C282E3C75}"/>
              </a:ext>
            </a:extLst>
          </p:cNvPr>
          <p:cNvSpPr>
            <a:spLocks noGrp="1"/>
          </p:cNvSpPr>
          <p:nvPr>
            <p:ph type="pic" sz="quarter" idx="16"/>
          </p:nvPr>
        </p:nvSpPr>
        <p:spPr>
          <a:xfrm>
            <a:off x="8834120" y="518474"/>
            <a:ext cx="2743200" cy="2743200"/>
          </a:xfrm>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1BB6C15B-8373-47B7-B8A7-194BD68DDFD3}"/>
              </a:ext>
            </a:extLst>
          </p:cNvPr>
          <p:cNvSpPr>
            <a:spLocks noGrp="1"/>
          </p:cNvSpPr>
          <p:nvPr>
            <p:ph type="body" sz="quarter" idx="33" hasCustomPrompt="1"/>
          </p:nvPr>
        </p:nvSpPr>
        <p:spPr>
          <a:xfrm>
            <a:off x="604520" y="5229500"/>
            <a:ext cx="2743200" cy="422721"/>
          </a:xfrm>
        </p:spPr>
        <p:txBody>
          <a:bodyPr anchor="ctr">
            <a:noAutofit/>
          </a:bodyPr>
          <a:lstStyle>
            <a:lvl1pPr marL="0" indent="0" algn="ctr">
              <a:buFont typeface="Arial" panose="020B0604020202020204" pitchFamily="34" charset="0"/>
              <a:buNone/>
              <a:defRPr lang="en-ZA" sz="1600" kern="1200" dirty="0">
                <a:solidFill>
                  <a:schemeClr val="accent1"/>
                </a:solidFill>
                <a:latin typeface="+mj-lt"/>
                <a:ea typeface="+mn-ea"/>
                <a:cs typeface="+mn-cs"/>
              </a:defRPr>
            </a:lvl1pPr>
          </a:lstStyle>
          <a:p>
            <a:pPr lvl="0"/>
            <a:r>
              <a:rPr lang="en-US"/>
              <a:t>Name</a:t>
            </a:r>
            <a:endParaRPr lang="en-ZA"/>
          </a:p>
        </p:txBody>
      </p:sp>
      <p:sp>
        <p:nvSpPr>
          <p:cNvPr id="19" name="Text Placeholder 10">
            <a:extLst>
              <a:ext uri="{FF2B5EF4-FFF2-40B4-BE49-F238E27FC236}">
                <a16:creationId xmlns:a16="http://schemas.microsoft.com/office/drawing/2014/main" id="{61C257EA-B130-4866-8A65-1EF11737168F}"/>
              </a:ext>
            </a:extLst>
          </p:cNvPr>
          <p:cNvSpPr>
            <a:spLocks noGrp="1"/>
          </p:cNvSpPr>
          <p:nvPr>
            <p:ph type="body" sz="quarter" idx="34" hasCustomPrompt="1"/>
          </p:nvPr>
        </p:nvSpPr>
        <p:spPr>
          <a:xfrm>
            <a:off x="604520" y="5693075"/>
            <a:ext cx="2743200" cy="365125"/>
          </a:xfrm>
        </p:spPr>
        <p:txBody>
          <a:bodyPr>
            <a:normAutofit/>
          </a:bodyPr>
          <a:lstStyle>
            <a:lvl1pPr marL="0" indent="0" algn="ctr">
              <a:buNone/>
              <a:defRPr lang="en-ZA" sz="1200" kern="1200" dirty="0">
                <a:solidFill>
                  <a:schemeClr val="accent1"/>
                </a:solidFill>
                <a:latin typeface="+mn-lt"/>
                <a:ea typeface="+mn-ea"/>
                <a:cs typeface="+mn-cs"/>
              </a:defRPr>
            </a:lvl1pPr>
          </a:lstStyle>
          <a:p>
            <a:pPr lvl="0"/>
            <a:r>
              <a:rPr lang="en-US"/>
              <a:t>Title</a:t>
            </a:r>
            <a:endParaRPr lang="en-ZA"/>
          </a:p>
        </p:txBody>
      </p:sp>
      <p:sp>
        <p:nvSpPr>
          <p:cNvPr id="20" name="Text Placeholder 8">
            <a:extLst>
              <a:ext uri="{FF2B5EF4-FFF2-40B4-BE49-F238E27FC236}">
                <a16:creationId xmlns:a16="http://schemas.microsoft.com/office/drawing/2014/main" id="{9C2B29A0-592A-4DF1-809E-B5265DACA3A6}"/>
              </a:ext>
            </a:extLst>
          </p:cNvPr>
          <p:cNvSpPr>
            <a:spLocks noGrp="1"/>
          </p:cNvSpPr>
          <p:nvPr>
            <p:ph type="body" sz="quarter" idx="35" hasCustomPrompt="1"/>
          </p:nvPr>
        </p:nvSpPr>
        <p:spPr>
          <a:xfrm>
            <a:off x="8834120" y="5224905"/>
            <a:ext cx="2753360" cy="422721"/>
          </a:xfrm>
        </p:spPr>
        <p:txBody>
          <a:bodyPr anchor="ctr">
            <a:noAutofit/>
          </a:bodyPr>
          <a:lstStyle>
            <a:lvl1pPr marL="0" indent="0" algn="ctr">
              <a:buFont typeface="Arial" panose="020B0604020202020204" pitchFamily="34" charset="0"/>
              <a:buNone/>
              <a:defRPr sz="1600">
                <a:solidFill>
                  <a:schemeClr val="accent1"/>
                </a:solidFill>
                <a:latin typeface="+mj-lt"/>
              </a:defRPr>
            </a:lvl1pPr>
          </a:lstStyle>
          <a:p>
            <a:pPr lvl="0"/>
            <a:r>
              <a:rPr lang="en-US"/>
              <a:t>Name</a:t>
            </a:r>
            <a:endParaRPr lang="en-ZA"/>
          </a:p>
        </p:txBody>
      </p:sp>
      <p:sp>
        <p:nvSpPr>
          <p:cNvPr id="21" name="Text Placeholder 10">
            <a:extLst>
              <a:ext uri="{FF2B5EF4-FFF2-40B4-BE49-F238E27FC236}">
                <a16:creationId xmlns:a16="http://schemas.microsoft.com/office/drawing/2014/main" id="{203C6378-59CC-47B4-9E9F-BAC6C2C389E2}"/>
              </a:ext>
            </a:extLst>
          </p:cNvPr>
          <p:cNvSpPr>
            <a:spLocks noGrp="1"/>
          </p:cNvSpPr>
          <p:nvPr>
            <p:ph type="body" sz="quarter" idx="36" hasCustomPrompt="1"/>
          </p:nvPr>
        </p:nvSpPr>
        <p:spPr>
          <a:xfrm>
            <a:off x="8834120" y="5688480"/>
            <a:ext cx="2753360" cy="365125"/>
          </a:xfrm>
        </p:spPr>
        <p:txBody>
          <a:bodyPr>
            <a:normAutofit/>
          </a:bodyPr>
          <a:lstStyle>
            <a:lvl1pPr marL="0" indent="0" algn="ctr">
              <a:buNone/>
              <a:defRPr sz="1200">
                <a:solidFill>
                  <a:schemeClr val="accent1"/>
                </a:solidFill>
              </a:defRPr>
            </a:lvl1pPr>
          </a:lstStyle>
          <a:p>
            <a:pPr lvl="0"/>
            <a:r>
              <a:rPr lang="en-US"/>
              <a:t>Title</a:t>
            </a:r>
            <a:endParaRPr lang="en-ZA"/>
          </a:p>
        </p:txBody>
      </p:sp>
      <p:sp>
        <p:nvSpPr>
          <p:cNvPr id="22" name="Text Placeholder 8">
            <a:extLst>
              <a:ext uri="{FF2B5EF4-FFF2-40B4-BE49-F238E27FC236}">
                <a16:creationId xmlns:a16="http://schemas.microsoft.com/office/drawing/2014/main" id="{448AA424-5B3D-40C4-BBDC-2C338C03859C}"/>
              </a:ext>
            </a:extLst>
          </p:cNvPr>
          <p:cNvSpPr>
            <a:spLocks noGrp="1"/>
          </p:cNvSpPr>
          <p:nvPr>
            <p:ph type="body" sz="quarter" idx="37" hasCustomPrompt="1"/>
          </p:nvPr>
        </p:nvSpPr>
        <p:spPr>
          <a:xfrm>
            <a:off x="3347720" y="5229500"/>
            <a:ext cx="2743200" cy="422721"/>
          </a:xfrm>
        </p:spPr>
        <p:txBody>
          <a:bodyPr anchor="ctr">
            <a:noAutofit/>
          </a:bodyPr>
          <a:lstStyle>
            <a:lvl1pPr marL="0" indent="0" algn="ctr">
              <a:buFont typeface="Arial" panose="020B0604020202020204" pitchFamily="34" charset="0"/>
              <a:buNone/>
              <a:defRPr sz="1600">
                <a:solidFill>
                  <a:schemeClr val="accent1"/>
                </a:solidFill>
                <a:latin typeface="+mj-lt"/>
              </a:defRPr>
            </a:lvl1pPr>
          </a:lstStyle>
          <a:p>
            <a:pPr lvl="0"/>
            <a:r>
              <a:rPr lang="en-US"/>
              <a:t>Name</a:t>
            </a:r>
            <a:endParaRPr lang="en-ZA"/>
          </a:p>
        </p:txBody>
      </p:sp>
      <p:sp>
        <p:nvSpPr>
          <p:cNvPr id="23" name="Text Placeholder 10">
            <a:extLst>
              <a:ext uri="{FF2B5EF4-FFF2-40B4-BE49-F238E27FC236}">
                <a16:creationId xmlns:a16="http://schemas.microsoft.com/office/drawing/2014/main" id="{B9AE277D-FC5E-4B64-A3FA-A9BD4919D97E}"/>
              </a:ext>
            </a:extLst>
          </p:cNvPr>
          <p:cNvSpPr>
            <a:spLocks noGrp="1"/>
          </p:cNvSpPr>
          <p:nvPr>
            <p:ph type="body" sz="quarter" idx="38" hasCustomPrompt="1"/>
          </p:nvPr>
        </p:nvSpPr>
        <p:spPr>
          <a:xfrm>
            <a:off x="3347720" y="5693075"/>
            <a:ext cx="2743200" cy="365125"/>
          </a:xfrm>
        </p:spPr>
        <p:txBody>
          <a:bodyPr>
            <a:normAutofit/>
          </a:bodyPr>
          <a:lstStyle>
            <a:lvl1pPr marL="0" indent="0" algn="ctr">
              <a:buNone/>
              <a:defRPr sz="1200">
                <a:solidFill>
                  <a:schemeClr val="accent1"/>
                </a:solidFill>
              </a:defRPr>
            </a:lvl1pPr>
          </a:lstStyle>
          <a:p>
            <a:pPr lvl="0"/>
            <a:r>
              <a:rPr lang="en-US"/>
              <a:t>Title</a:t>
            </a:r>
            <a:endParaRPr lang="en-ZA"/>
          </a:p>
        </p:txBody>
      </p:sp>
      <p:sp>
        <p:nvSpPr>
          <p:cNvPr id="24" name="Text Placeholder 8">
            <a:extLst>
              <a:ext uri="{FF2B5EF4-FFF2-40B4-BE49-F238E27FC236}">
                <a16:creationId xmlns:a16="http://schemas.microsoft.com/office/drawing/2014/main" id="{4FC21568-200C-4310-B462-B36358C4D233}"/>
              </a:ext>
            </a:extLst>
          </p:cNvPr>
          <p:cNvSpPr>
            <a:spLocks noGrp="1"/>
          </p:cNvSpPr>
          <p:nvPr>
            <p:ph type="body" sz="quarter" idx="39" hasCustomPrompt="1"/>
          </p:nvPr>
        </p:nvSpPr>
        <p:spPr>
          <a:xfrm>
            <a:off x="6101082" y="5229500"/>
            <a:ext cx="2733038" cy="422721"/>
          </a:xfrm>
        </p:spPr>
        <p:txBody>
          <a:bodyPr anchor="ctr">
            <a:noAutofit/>
          </a:bodyPr>
          <a:lstStyle>
            <a:lvl1pPr marL="0" indent="0" algn="ctr">
              <a:buFont typeface="Arial" panose="020B0604020202020204" pitchFamily="34" charset="0"/>
              <a:buNone/>
              <a:defRPr sz="1600">
                <a:solidFill>
                  <a:schemeClr val="accent1"/>
                </a:solidFill>
                <a:latin typeface="+mj-lt"/>
              </a:defRPr>
            </a:lvl1pPr>
          </a:lstStyle>
          <a:p>
            <a:pPr lvl="0"/>
            <a:r>
              <a:rPr lang="en-US"/>
              <a:t>Name</a:t>
            </a:r>
            <a:endParaRPr lang="en-ZA"/>
          </a:p>
        </p:txBody>
      </p:sp>
      <p:sp>
        <p:nvSpPr>
          <p:cNvPr id="25" name="Text Placeholder 10">
            <a:extLst>
              <a:ext uri="{FF2B5EF4-FFF2-40B4-BE49-F238E27FC236}">
                <a16:creationId xmlns:a16="http://schemas.microsoft.com/office/drawing/2014/main" id="{B24FCA02-7F7F-4B5F-833A-CE244C22096F}"/>
              </a:ext>
            </a:extLst>
          </p:cNvPr>
          <p:cNvSpPr>
            <a:spLocks noGrp="1"/>
          </p:cNvSpPr>
          <p:nvPr>
            <p:ph type="body" sz="quarter" idx="40" hasCustomPrompt="1"/>
          </p:nvPr>
        </p:nvSpPr>
        <p:spPr>
          <a:xfrm>
            <a:off x="6101082" y="5693075"/>
            <a:ext cx="2733038" cy="365125"/>
          </a:xfrm>
        </p:spPr>
        <p:txBody>
          <a:bodyPr>
            <a:normAutofit/>
          </a:bodyPr>
          <a:lstStyle>
            <a:lvl1pPr marL="0" indent="0" algn="ctr">
              <a:buNone/>
              <a:defRPr sz="1200">
                <a:solidFill>
                  <a:schemeClr val="accent1"/>
                </a:solidFill>
              </a:defRPr>
            </a:lvl1pPr>
          </a:lstStyle>
          <a:p>
            <a:pPr lvl="0"/>
            <a:r>
              <a:rPr lang="en-US"/>
              <a:t>Title</a:t>
            </a:r>
            <a:endParaRPr lang="en-ZA"/>
          </a:p>
        </p:txBody>
      </p:sp>
    </p:spTree>
    <p:extLst>
      <p:ext uri="{BB962C8B-B14F-4D97-AF65-F5344CB8AC3E}">
        <p14:creationId xmlns:p14="http://schemas.microsoft.com/office/powerpoint/2010/main" val="30826585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2722E05-40B7-4586-82D6-7C5F7330DF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3740" y="1737360"/>
            <a:ext cx="10764520" cy="1741253"/>
          </a:xfrm>
          <a:prstGeom prst="rect">
            <a:avLst/>
          </a:prstGeom>
        </p:spPr>
      </p:pic>
      <p:sp>
        <p:nvSpPr>
          <p:cNvPr id="11" name="Picture Placeholder 10">
            <a:extLst>
              <a:ext uri="{FF2B5EF4-FFF2-40B4-BE49-F238E27FC236}">
                <a16:creationId xmlns:a16="http://schemas.microsoft.com/office/drawing/2014/main" id="{0439DA59-3D52-4E19-81F6-B5ABF87E1D86}"/>
              </a:ext>
            </a:extLst>
          </p:cNvPr>
          <p:cNvSpPr>
            <a:spLocks noGrp="1"/>
          </p:cNvSpPr>
          <p:nvPr>
            <p:ph type="pic" sz="quarter" idx="13"/>
          </p:nvPr>
        </p:nvSpPr>
        <p:spPr>
          <a:xfrm>
            <a:off x="924561" y="1967906"/>
            <a:ext cx="1280160" cy="1280160"/>
          </a:xfrm>
        </p:spPr>
        <p:txBody>
          <a:bodyPr>
            <a:normAutofit/>
          </a:bodyPr>
          <a:lstStyle>
            <a:lvl1pPr marL="0" indent="0">
              <a:buNone/>
              <a:defRPr sz="1800"/>
            </a:lvl1pPr>
          </a:lstStyle>
          <a:p>
            <a:r>
              <a:rPr lang="en-US"/>
              <a:t>Click icon to add picture</a:t>
            </a:r>
            <a:endParaRPr lang="en-US" dirty="0"/>
          </a:p>
        </p:txBody>
      </p:sp>
      <p:sp>
        <p:nvSpPr>
          <p:cNvPr id="14" name="Picture Placeholder 10">
            <a:extLst>
              <a:ext uri="{FF2B5EF4-FFF2-40B4-BE49-F238E27FC236}">
                <a16:creationId xmlns:a16="http://schemas.microsoft.com/office/drawing/2014/main" id="{5C9FFDAF-229D-4FED-B81C-20FB820A0E2F}"/>
              </a:ext>
            </a:extLst>
          </p:cNvPr>
          <p:cNvSpPr>
            <a:spLocks noGrp="1"/>
          </p:cNvSpPr>
          <p:nvPr>
            <p:ph type="pic" sz="quarter" idx="14"/>
          </p:nvPr>
        </p:nvSpPr>
        <p:spPr>
          <a:xfrm>
            <a:off x="2218029" y="1967906"/>
            <a:ext cx="1280160" cy="1280160"/>
          </a:xfrm>
        </p:spPr>
        <p:txBody>
          <a:bodyPr>
            <a:normAutofit/>
          </a:bodyPr>
          <a:lstStyle>
            <a:lvl1pPr marL="0" indent="0">
              <a:buNone/>
              <a:defRPr sz="1800"/>
            </a:lvl1pPr>
          </a:lstStyle>
          <a:p>
            <a:r>
              <a:rPr lang="en-US"/>
              <a:t>Click icon to add picture</a:t>
            </a:r>
            <a:endParaRPr lang="en-US" dirty="0"/>
          </a:p>
        </p:txBody>
      </p:sp>
      <p:sp>
        <p:nvSpPr>
          <p:cNvPr id="15" name="Picture Placeholder 10">
            <a:extLst>
              <a:ext uri="{FF2B5EF4-FFF2-40B4-BE49-F238E27FC236}">
                <a16:creationId xmlns:a16="http://schemas.microsoft.com/office/drawing/2014/main" id="{DEC1D1B6-BF8B-41EF-B2E1-ED1471B19F25}"/>
              </a:ext>
            </a:extLst>
          </p:cNvPr>
          <p:cNvSpPr>
            <a:spLocks noGrp="1"/>
          </p:cNvSpPr>
          <p:nvPr>
            <p:ph type="pic" sz="quarter" idx="15"/>
          </p:nvPr>
        </p:nvSpPr>
        <p:spPr>
          <a:xfrm>
            <a:off x="3511497" y="1967906"/>
            <a:ext cx="1280160" cy="1280160"/>
          </a:xfrm>
        </p:spPr>
        <p:txBody>
          <a:bodyPr>
            <a:normAutofit/>
          </a:bodyPr>
          <a:lstStyle>
            <a:lvl1pPr marL="0" indent="0">
              <a:buNone/>
              <a:defRPr sz="1800"/>
            </a:lvl1pPr>
          </a:lstStyle>
          <a:p>
            <a:r>
              <a:rPr lang="en-US"/>
              <a:t>Click icon to add picture</a:t>
            </a:r>
            <a:endParaRPr lang="en-US" dirty="0"/>
          </a:p>
        </p:txBody>
      </p:sp>
      <p:sp>
        <p:nvSpPr>
          <p:cNvPr id="16" name="Picture Placeholder 10">
            <a:extLst>
              <a:ext uri="{FF2B5EF4-FFF2-40B4-BE49-F238E27FC236}">
                <a16:creationId xmlns:a16="http://schemas.microsoft.com/office/drawing/2014/main" id="{686FC79D-5E8C-4928-AEB6-5F8C282E3C75}"/>
              </a:ext>
            </a:extLst>
          </p:cNvPr>
          <p:cNvSpPr>
            <a:spLocks noGrp="1"/>
          </p:cNvSpPr>
          <p:nvPr>
            <p:ph type="pic" sz="quarter" idx="16"/>
          </p:nvPr>
        </p:nvSpPr>
        <p:spPr>
          <a:xfrm>
            <a:off x="4804965" y="1967906"/>
            <a:ext cx="1280160" cy="1280160"/>
          </a:xfrm>
        </p:spPr>
        <p:txBody>
          <a:bodyPr>
            <a:normAutofit/>
          </a:bodyPr>
          <a:lstStyle>
            <a:lvl1pPr marL="0" indent="0">
              <a:buNone/>
              <a:defRPr sz="1800"/>
            </a:lvl1pPr>
          </a:lstStyle>
          <a:p>
            <a:r>
              <a:rPr lang="en-US"/>
              <a:t>Click icon to add picture</a:t>
            </a:r>
            <a:endParaRPr lang="en-US" dirty="0"/>
          </a:p>
        </p:txBody>
      </p:sp>
      <p:sp>
        <p:nvSpPr>
          <p:cNvPr id="18" name="Text Placeholder 8">
            <a:extLst>
              <a:ext uri="{FF2B5EF4-FFF2-40B4-BE49-F238E27FC236}">
                <a16:creationId xmlns:a16="http://schemas.microsoft.com/office/drawing/2014/main" id="{1BB6C15B-8373-47B7-B8A7-194BD68DDFD3}"/>
              </a:ext>
            </a:extLst>
          </p:cNvPr>
          <p:cNvSpPr>
            <a:spLocks noGrp="1"/>
          </p:cNvSpPr>
          <p:nvPr>
            <p:ph type="body" sz="quarter" idx="33" hasCustomPrompt="1"/>
          </p:nvPr>
        </p:nvSpPr>
        <p:spPr>
          <a:xfrm>
            <a:off x="65955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19" name="Text Placeholder 10">
            <a:extLst>
              <a:ext uri="{FF2B5EF4-FFF2-40B4-BE49-F238E27FC236}">
                <a16:creationId xmlns:a16="http://schemas.microsoft.com/office/drawing/2014/main" id="{61C257EA-B130-4866-8A65-1EF11737168F}"/>
              </a:ext>
            </a:extLst>
          </p:cNvPr>
          <p:cNvSpPr>
            <a:spLocks noGrp="1"/>
          </p:cNvSpPr>
          <p:nvPr>
            <p:ph type="body" sz="quarter" idx="34" hasCustomPrompt="1"/>
          </p:nvPr>
        </p:nvSpPr>
        <p:spPr>
          <a:xfrm>
            <a:off x="65955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26" name="Picture Placeholder 10">
            <a:extLst>
              <a:ext uri="{FF2B5EF4-FFF2-40B4-BE49-F238E27FC236}">
                <a16:creationId xmlns:a16="http://schemas.microsoft.com/office/drawing/2014/main" id="{6BF177F2-C312-4467-A8E7-2F7C06DF7D6E}"/>
              </a:ext>
            </a:extLst>
          </p:cNvPr>
          <p:cNvSpPr>
            <a:spLocks noGrp="1"/>
          </p:cNvSpPr>
          <p:nvPr>
            <p:ph type="pic" sz="quarter" idx="41"/>
          </p:nvPr>
        </p:nvSpPr>
        <p:spPr>
          <a:xfrm>
            <a:off x="6098433" y="1967906"/>
            <a:ext cx="1280160" cy="1280160"/>
          </a:xfrm>
        </p:spPr>
        <p:txBody>
          <a:bodyPr>
            <a:normAutofit/>
          </a:bodyPr>
          <a:lstStyle>
            <a:lvl1pPr marL="0" indent="0">
              <a:buNone/>
              <a:defRPr sz="1800"/>
            </a:lvl1pPr>
          </a:lstStyle>
          <a:p>
            <a:r>
              <a:rPr lang="en-US"/>
              <a:t>Click icon to add picture</a:t>
            </a:r>
            <a:endParaRPr lang="en-US" dirty="0"/>
          </a:p>
        </p:txBody>
      </p:sp>
      <p:sp>
        <p:nvSpPr>
          <p:cNvPr id="27" name="Picture Placeholder 10">
            <a:extLst>
              <a:ext uri="{FF2B5EF4-FFF2-40B4-BE49-F238E27FC236}">
                <a16:creationId xmlns:a16="http://schemas.microsoft.com/office/drawing/2014/main" id="{5D26BA3A-860A-4168-9872-0A0D22BEA7AB}"/>
              </a:ext>
            </a:extLst>
          </p:cNvPr>
          <p:cNvSpPr>
            <a:spLocks noGrp="1"/>
          </p:cNvSpPr>
          <p:nvPr>
            <p:ph type="pic" sz="quarter" idx="42"/>
          </p:nvPr>
        </p:nvSpPr>
        <p:spPr>
          <a:xfrm>
            <a:off x="7391901" y="1967906"/>
            <a:ext cx="1280160" cy="1280160"/>
          </a:xfrm>
        </p:spPr>
        <p:txBody>
          <a:bodyPr>
            <a:normAutofit/>
          </a:bodyPr>
          <a:lstStyle>
            <a:lvl1pPr marL="0" indent="0">
              <a:buNone/>
              <a:defRPr sz="1800"/>
            </a:lvl1pPr>
          </a:lstStyle>
          <a:p>
            <a:r>
              <a:rPr lang="en-US"/>
              <a:t>Click icon to add picture</a:t>
            </a:r>
            <a:endParaRPr lang="en-US" dirty="0"/>
          </a:p>
        </p:txBody>
      </p:sp>
      <p:sp>
        <p:nvSpPr>
          <p:cNvPr id="28" name="Picture Placeholder 10">
            <a:extLst>
              <a:ext uri="{FF2B5EF4-FFF2-40B4-BE49-F238E27FC236}">
                <a16:creationId xmlns:a16="http://schemas.microsoft.com/office/drawing/2014/main" id="{A95FA78C-CC95-43FC-8BB5-17A796D7B9E0}"/>
              </a:ext>
            </a:extLst>
          </p:cNvPr>
          <p:cNvSpPr>
            <a:spLocks noGrp="1"/>
          </p:cNvSpPr>
          <p:nvPr>
            <p:ph type="pic" sz="quarter" idx="43"/>
          </p:nvPr>
        </p:nvSpPr>
        <p:spPr>
          <a:xfrm>
            <a:off x="8685369" y="1967906"/>
            <a:ext cx="1280160" cy="1280160"/>
          </a:xfrm>
        </p:spPr>
        <p:txBody>
          <a:bodyPr>
            <a:normAutofit/>
          </a:bodyPr>
          <a:lstStyle>
            <a:lvl1pPr marL="0" indent="0">
              <a:buNone/>
              <a:defRPr sz="1800"/>
            </a:lvl1pPr>
          </a:lstStyle>
          <a:p>
            <a:r>
              <a:rPr lang="en-US"/>
              <a:t>Click icon to add picture</a:t>
            </a:r>
            <a:endParaRPr lang="en-US" dirty="0"/>
          </a:p>
        </p:txBody>
      </p:sp>
      <p:sp>
        <p:nvSpPr>
          <p:cNvPr id="29" name="Picture Placeholder 10">
            <a:extLst>
              <a:ext uri="{FF2B5EF4-FFF2-40B4-BE49-F238E27FC236}">
                <a16:creationId xmlns:a16="http://schemas.microsoft.com/office/drawing/2014/main" id="{7EA70B51-4FF2-42F8-BAFF-83B593ADB78D}"/>
              </a:ext>
            </a:extLst>
          </p:cNvPr>
          <p:cNvSpPr>
            <a:spLocks noGrp="1"/>
          </p:cNvSpPr>
          <p:nvPr>
            <p:ph type="pic" sz="quarter" idx="44"/>
          </p:nvPr>
        </p:nvSpPr>
        <p:spPr>
          <a:xfrm>
            <a:off x="9978838" y="1967906"/>
            <a:ext cx="1280160" cy="1280160"/>
          </a:xfrm>
        </p:spPr>
        <p:txBody>
          <a:bodyPr>
            <a:normAutofit/>
          </a:bodyPr>
          <a:lstStyle>
            <a:lvl1pPr marL="0" indent="0">
              <a:buNone/>
              <a:defRPr sz="1800"/>
            </a:lvl1pPr>
          </a:lstStyle>
          <a:p>
            <a:r>
              <a:rPr lang="en-US"/>
              <a:t>Click icon to add picture</a:t>
            </a:r>
            <a:endParaRPr lang="en-US" dirty="0"/>
          </a:p>
        </p:txBody>
      </p:sp>
      <p:sp>
        <p:nvSpPr>
          <p:cNvPr id="30" name="Title 1">
            <a:extLst>
              <a:ext uri="{FF2B5EF4-FFF2-40B4-BE49-F238E27FC236}">
                <a16:creationId xmlns:a16="http://schemas.microsoft.com/office/drawing/2014/main" id="{708EF00C-774E-4D73-AFEF-EEC6196DC7D3}"/>
              </a:ext>
            </a:extLst>
          </p:cNvPr>
          <p:cNvSpPr>
            <a:spLocks noGrp="1"/>
          </p:cNvSpPr>
          <p:nvPr>
            <p:ph type="title"/>
          </p:nvPr>
        </p:nvSpPr>
        <p:spPr>
          <a:xfrm>
            <a:off x="713740" y="365125"/>
            <a:ext cx="10764520" cy="1325563"/>
          </a:xfrm>
        </p:spPr>
        <p:txBody>
          <a:bodyPr/>
          <a:lstStyle>
            <a:lvl1pPr algn="ctr">
              <a:defRPr>
                <a:solidFill>
                  <a:schemeClr val="accent3"/>
                </a:solidFill>
              </a:defRPr>
            </a:lvl1pPr>
          </a:lstStyle>
          <a:p>
            <a:r>
              <a:rPr lang="en-US"/>
              <a:t>Click to edit Master title style</a:t>
            </a:r>
            <a:endParaRPr lang="en-ZA"/>
          </a:p>
        </p:txBody>
      </p:sp>
      <p:sp>
        <p:nvSpPr>
          <p:cNvPr id="31" name="Text Placeholder 8">
            <a:extLst>
              <a:ext uri="{FF2B5EF4-FFF2-40B4-BE49-F238E27FC236}">
                <a16:creationId xmlns:a16="http://schemas.microsoft.com/office/drawing/2014/main" id="{7633A346-456C-4917-800A-85F73F876E77}"/>
              </a:ext>
            </a:extLst>
          </p:cNvPr>
          <p:cNvSpPr>
            <a:spLocks noGrp="1"/>
          </p:cNvSpPr>
          <p:nvPr>
            <p:ph type="body" sz="quarter" idx="45" hasCustomPrompt="1"/>
          </p:nvPr>
        </p:nvSpPr>
        <p:spPr>
          <a:xfrm>
            <a:off x="324019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2" name="Text Placeholder 10">
            <a:extLst>
              <a:ext uri="{FF2B5EF4-FFF2-40B4-BE49-F238E27FC236}">
                <a16:creationId xmlns:a16="http://schemas.microsoft.com/office/drawing/2014/main" id="{E0C31CC6-C8A8-4831-94CD-366DC97C2B15}"/>
              </a:ext>
            </a:extLst>
          </p:cNvPr>
          <p:cNvSpPr>
            <a:spLocks noGrp="1"/>
          </p:cNvSpPr>
          <p:nvPr>
            <p:ph type="body" sz="quarter" idx="46" hasCustomPrompt="1"/>
          </p:nvPr>
        </p:nvSpPr>
        <p:spPr>
          <a:xfrm>
            <a:off x="324019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3" name="Text Placeholder 8">
            <a:extLst>
              <a:ext uri="{FF2B5EF4-FFF2-40B4-BE49-F238E27FC236}">
                <a16:creationId xmlns:a16="http://schemas.microsoft.com/office/drawing/2014/main" id="{CB652A06-2CE0-42F0-8186-DBBD4219FC86}"/>
              </a:ext>
            </a:extLst>
          </p:cNvPr>
          <p:cNvSpPr>
            <a:spLocks noGrp="1"/>
          </p:cNvSpPr>
          <p:nvPr>
            <p:ph type="body" sz="quarter" idx="47" hasCustomPrompt="1"/>
          </p:nvPr>
        </p:nvSpPr>
        <p:spPr>
          <a:xfrm>
            <a:off x="582083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4" name="Text Placeholder 10">
            <a:extLst>
              <a:ext uri="{FF2B5EF4-FFF2-40B4-BE49-F238E27FC236}">
                <a16:creationId xmlns:a16="http://schemas.microsoft.com/office/drawing/2014/main" id="{CE6091FC-D3C2-46A7-9A51-90A64C97CF87}"/>
              </a:ext>
            </a:extLst>
          </p:cNvPr>
          <p:cNvSpPr>
            <a:spLocks noGrp="1"/>
          </p:cNvSpPr>
          <p:nvPr>
            <p:ph type="body" sz="quarter" idx="48" hasCustomPrompt="1"/>
          </p:nvPr>
        </p:nvSpPr>
        <p:spPr>
          <a:xfrm>
            <a:off x="582083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5" name="Text Placeholder 8">
            <a:extLst>
              <a:ext uri="{FF2B5EF4-FFF2-40B4-BE49-F238E27FC236}">
                <a16:creationId xmlns:a16="http://schemas.microsoft.com/office/drawing/2014/main" id="{B663F697-5494-47B5-8888-F76EE36A561E}"/>
              </a:ext>
            </a:extLst>
          </p:cNvPr>
          <p:cNvSpPr>
            <a:spLocks noGrp="1"/>
          </p:cNvSpPr>
          <p:nvPr>
            <p:ph type="body" sz="quarter" idx="49" hasCustomPrompt="1"/>
          </p:nvPr>
        </p:nvSpPr>
        <p:spPr>
          <a:xfrm>
            <a:off x="8401471" y="3921355"/>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6" name="Text Placeholder 10">
            <a:extLst>
              <a:ext uri="{FF2B5EF4-FFF2-40B4-BE49-F238E27FC236}">
                <a16:creationId xmlns:a16="http://schemas.microsoft.com/office/drawing/2014/main" id="{95B42005-A70C-498A-A357-1492B1393F4D}"/>
              </a:ext>
            </a:extLst>
          </p:cNvPr>
          <p:cNvSpPr>
            <a:spLocks noGrp="1"/>
          </p:cNvSpPr>
          <p:nvPr>
            <p:ph type="body" sz="quarter" idx="50" hasCustomPrompt="1"/>
          </p:nvPr>
        </p:nvSpPr>
        <p:spPr>
          <a:xfrm>
            <a:off x="8401471" y="4354090"/>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7" name="Text Placeholder 8">
            <a:extLst>
              <a:ext uri="{FF2B5EF4-FFF2-40B4-BE49-F238E27FC236}">
                <a16:creationId xmlns:a16="http://schemas.microsoft.com/office/drawing/2014/main" id="{FA3E4CA4-4074-4C29-853C-A8857A156AC8}"/>
              </a:ext>
            </a:extLst>
          </p:cNvPr>
          <p:cNvSpPr>
            <a:spLocks noGrp="1"/>
          </p:cNvSpPr>
          <p:nvPr>
            <p:ph type="body" sz="quarter" idx="51" hasCustomPrompt="1"/>
          </p:nvPr>
        </p:nvSpPr>
        <p:spPr>
          <a:xfrm>
            <a:off x="194987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38" name="Text Placeholder 10">
            <a:extLst>
              <a:ext uri="{FF2B5EF4-FFF2-40B4-BE49-F238E27FC236}">
                <a16:creationId xmlns:a16="http://schemas.microsoft.com/office/drawing/2014/main" id="{1308FE93-15B6-4FC2-A5CF-53AA6064DAB0}"/>
              </a:ext>
            </a:extLst>
          </p:cNvPr>
          <p:cNvSpPr>
            <a:spLocks noGrp="1"/>
          </p:cNvSpPr>
          <p:nvPr>
            <p:ph type="body" sz="quarter" idx="52" hasCustomPrompt="1"/>
          </p:nvPr>
        </p:nvSpPr>
        <p:spPr>
          <a:xfrm>
            <a:off x="194987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39" name="Text Placeholder 8">
            <a:extLst>
              <a:ext uri="{FF2B5EF4-FFF2-40B4-BE49-F238E27FC236}">
                <a16:creationId xmlns:a16="http://schemas.microsoft.com/office/drawing/2014/main" id="{B08AE9FA-2EBC-416A-B525-59A5F1258E56}"/>
              </a:ext>
            </a:extLst>
          </p:cNvPr>
          <p:cNvSpPr>
            <a:spLocks noGrp="1"/>
          </p:cNvSpPr>
          <p:nvPr>
            <p:ph type="body" sz="quarter" idx="53" hasCustomPrompt="1"/>
          </p:nvPr>
        </p:nvSpPr>
        <p:spPr>
          <a:xfrm>
            <a:off x="453051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40" name="Text Placeholder 10">
            <a:extLst>
              <a:ext uri="{FF2B5EF4-FFF2-40B4-BE49-F238E27FC236}">
                <a16:creationId xmlns:a16="http://schemas.microsoft.com/office/drawing/2014/main" id="{EE168CBD-2F60-4551-9129-2ED8A59499B4}"/>
              </a:ext>
            </a:extLst>
          </p:cNvPr>
          <p:cNvSpPr>
            <a:spLocks noGrp="1"/>
          </p:cNvSpPr>
          <p:nvPr>
            <p:ph type="body" sz="quarter" idx="54" hasCustomPrompt="1"/>
          </p:nvPr>
        </p:nvSpPr>
        <p:spPr>
          <a:xfrm>
            <a:off x="453051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41" name="Text Placeholder 8">
            <a:extLst>
              <a:ext uri="{FF2B5EF4-FFF2-40B4-BE49-F238E27FC236}">
                <a16:creationId xmlns:a16="http://schemas.microsoft.com/office/drawing/2014/main" id="{E05EDFD4-CA70-451D-A8F0-BF688EDBFC7B}"/>
              </a:ext>
            </a:extLst>
          </p:cNvPr>
          <p:cNvSpPr>
            <a:spLocks noGrp="1"/>
          </p:cNvSpPr>
          <p:nvPr>
            <p:ph type="body" sz="quarter" idx="55" hasCustomPrompt="1"/>
          </p:nvPr>
        </p:nvSpPr>
        <p:spPr>
          <a:xfrm>
            <a:off x="711115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42" name="Text Placeholder 10">
            <a:extLst>
              <a:ext uri="{FF2B5EF4-FFF2-40B4-BE49-F238E27FC236}">
                <a16:creationId xmlns:a16="http://schemas.microsoft.com/office/drawing/2014/main" id="{8E47CD55-3098-4BD6-A269-794D40911ED0}"/>
              </a:ext>
            </a:extLst>
          </p:cNvPr>
          <p:cNvSpPr>
            <a:spLocks noGrp="1"/>
          </p:cNvSpPr>
          <p:nvPr>
            <p:ph type="body" sz="quarter" idx="56" hasCustomPrompt="1"/>
          </p:nvPr>
        </p:nvSpPr>
        <p:spPr>
          <a:xfrm>
            <a:off x="711115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sp>
        <p:nvSpPr>
          <p:cNvPr id="43" name="Text Placeholder 8">
            <a:extLst>
              <a:ext uri="{FF2B5EF4-FFF2-40B4-BE49-F238E27FC236}">
                <a16:creationId xmlns:a16="http://schemas.microsoft.com/office/drawing/2014/main" id="{EA65938B-08CE-4FA4-A95B-5A66E901ACD0}"/>
              </a:ext>
            </a:extLst>
          </p:cNvPr>
          <p:cNvSpPr>
            <a:spLocks noGrp="1"/>
          </p:cNvSpPr>
          <p:nvPr>
            <p:ph type="body" sz="quarter" idx="57" hasCustomPrompt="1"/>
          </p:nvPr>
        </p:nvSpPr>
        <p:spPr>
          <a:xfrm>
            <a:off x="9691791" y="5183351"/>
            <a:ext cx="1839807" cy="422721"/>
          </a:xfrm>
        </p:spPr>
        <p:txBody>
          <a:bodyPr anchor="ctr">
            <a:noAutofit/>
          </a:bodyPr>
          <a:lstStyle>
            <a:lvl1pPr marL="0" indent="0" algn="ctr">
              <a:buFont typeface="Arial" panose="020B0604020202020204" pitchFamily="34" charset="0"/>
              <a:buNone/>
              <a:defRPr sz="2400" baseline="-25000">
                <a:solidFill>
                  <a:schemeClr val="accent3"/>
                </a:solidFill>
                <a:latin typeface="+mj-lt"/>
              </a:defRPr>
            </a:lvl1pPr>
          </a:lstStyle>
          <a:p>
            <a:pPr lvl="0"/>
            <a:r>
              <a:rPr lang="en-US"/>
              <a:t>Name</a:t>
            </a:r>
            <a:endParaRPr lang="en-ZA"/>
          </a:p>
        </p:txBody>
      </p:sp>
      <p:sp>
        <p:nvSpPr>
          <p:cNvPr id="44" name="Text Placeholder 10">
            <a:extLst>
              <a:ext uri="{FF2B5EF4-FFF2-40B4-BE49-F238E27FC236}">
                <a16:creationId xmlns:a16="http://schemas.microsoft.com/office/drawing/2014/main" id="{A72442A0-E7C5-4604-A4AA-9A86DD298412}"/>
              </a:ext>
            </a:extLst>
          </p:cNvPr>
          <p:cNvSpPr>
            <a:spLocks noGrp="1"/>
          </p:cNvSpPr>
          <p:nvPr>
            <p:ph type="body" sz="quarter" idx="58" hasCustomPrompt="1"/>
          </p:nvPr>
        </p:nvSpPr>
        <p:spPr>
          <a:xfrm>
            <a:off x="9691791" y="5616086"/>
            <a:ext cx="1839807" cy="365125"/>
          </a:xfrm>
        </p:spPr>
        <p:txBody>
          <a:bodyPr>
            <a:normAutofit/>
          </a:bodyPr>
          <a:lstStyle>
            <a:lvl1pPr marL="0" indent="0" algn="ctr">
              <a:buNone/>
              <a:defRPr lang="en-ZA" sz="1050" kern="1200" dirty="0">
                <a:solidFill>
                  <a:schemeClr val="accent3"/>
                </a:solidFill>
                <a:latin typeface="+mn-lt"/>
                <a:ea typeface="+mn-ea"/>
                <a:cs typeface="+mn-cs"/>
              </a:defRPr>
            </a:lvl1pPr>
          </a:lstStyle>
          <a:p>
            <a:pPr lvl="0"/>
            <a:r>
              <a:rPr lang="en-US"/>
              <a:t>Title</a:t>
            </a:r>
            <a:endParaRPr lang="en-ZA"/>
          </a:p>
        </p:txBody>
      </p:sp>
      <p:cxnSp>
        <p:nvCxnSpPr>
          <p:cNvPr id="46" name="Straight Connector 45">
            <a:extLst>
              <a:ext uri="{FF2B5EF4-FFF2-40B4-BE49-F238E27FC236}">
                <a16:creationId xmlns:a16="http://schemas.microsoft.com/office/drawing/2014/main" id="{66946F89-1A32-4CE8-9F85-45EDF090AB96}"/>
              </a:ext>
            </a:extLst>
          </p:cNvPr>
          <p:cNvCxnSpPr>
            <a:cxnSpLocks/>
            <a:stCxn id="11" idx="2"/>
          </p:cNvCxnSpPr>
          <p:nvPr userDrawn="1"/>
        </p:nvCxnSpPr>
        <p:spPr>
          <a:xfrm flipH="1">
            <a:off x="1558635" y="3248066"/>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3EE9F58-7707-4E5A-8C6B-C3D66810327C}"/>
              </a:ext>
            </a:extLst>
          </p:cNvPr>
          <p:cNvCxnSpPr>
            <a:cxnSpLocks/>
          </p:cNvCxnSpPr>
          <p:nvPr userDrawn="1"/>
        </p:nvCxnSpPr>
        <p:spPr>
          <a:xfrm flipH="1">
            <a:off x="4145279" y="3250315"/>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D1897E7-33EE-452E-B67F-D676DB9630EB}"/>
              </a:ext>
            </a:extLst>
          </p:cNvPr>
          <p:cNvCxnSpPr>
            <a:cxnSpLocks/>
          </p:cNvCxnSpPr>
          <p:nvPr userDrawn="1"/>
        </p:nvCxnSpPr>
        <p:spPr>
          <a:xfrm flipH="1">
            <a:off x="6732507" y="3243467"/>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DF35791-C763-4163-9B05-68EE7814EDBD}"/>
              </a:ext>
            </a:extLst>
          </p:cNvPr>
          <p:cNvCxnSpPr>
            <a:cxnSpLocks/>
          </p:cNvCxnSpPr>
          <p:nvPr userDrawn="1"/>
        </p:nvCxnSpPr>
        <p:spPr>
          <a:xfrm flipH="1">
            <a:off x="9316732" y="3243467"/>
            <a:ext cx="6006" cy="67328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6F2A3C7-B018-4022-B2BB-D8D2B03190AB}"/>
              </a:ext>
            </a:extLst>
          </p:cNvPr>
          <p:cNvCxnSpPr>
            <a:cxnSpLocks/>
          </p:cNvCxnSpPr>
          <p:nvPr userDrawn="1"/>
        </p:nvCxnSpPr>
        <p:spPr>
          <a:xfrm>
            <a:off x="2854035" y="3254943"/>
            <a:ext cx="0" cy="1926159"/>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F52EF5B-4C4F-451E-B0B4-8226109ADE91}"/>
              </a:ext>
            </a:extLst>
          </p:cNvPr>
          <p:cNvCxnSpPr>
            <a:cxnSpLocks/>
          </p:cNvCxnSpPr>
          <p:nvPr userDrawn="1"/>
        </p:nvCxnSpPr>
        <p:spPr>
          <a:xfrm>
            <a:off x="5440679" y="3233453"/>
            <a:ext cx="0" cy="1949898"/>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7D6748B-4A98-4935-BC51-E43412110392}"/>
              </a:ext>
            </a:extLst>
          </p:cNvPr>
          <p:cNvCxnSpPr>
            <a:cxnSpLocks/>
          </p:cNvCxnSpPr>
          <p:nvPr userDrawn="1"/>
        </p:nvCxnSpPr>
        <p:spPr>
          <a:xfrm>
            <a:off x="8027907" y="3257242"/>
            <a:ext cx="0" cy="1919261"/>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BA0E4AC-BE6A-45AA-B639-A8288815E8F9}"/>
              </a:ext>
            </a:extLst>
          </p:cNvPr>
          <p:cNvCxnSpPr>
            <a:cxnSpLocks/>
          </p:cNvCxnSpPr>
          <p:nvPr userDrawn="1"/>
        </p:nvCxnSpPr>
        <p:spPr>
          <a:xfrm>
            <a:off x="10612132" y="3254943"/>
            <a:ext cx="0" cy="1929384"/>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8" name="Footer Placeholder 5">
            <a:extLst>
              <a:ext uri="{FF2B5EF4-FFF2-40B4-BE49-F238E27FC236}">
                <a16:creationId xmlns:a16="http://schemas.microsoft.com/office/drawing/2014/main" id="{12CD4C44-15F4-4517-B3CC-D07D4B93DD6D}"/>
              </a:ext>
            </a:extLst>
          </p:cNvPr>
          <p:cNvSpPr>
            <a:spLocks noGrp="1"/>
          </p:cNvSpPr>
          <p:nvPr>
            <p:ph type="ftr" sz="quarter" idx="10"/>
          </p:nvPr>
        </p:nvSpPr>
        <p:spPr>
          <a:xfrm>
            <a:off x="4038600" y="6356350"/>
            <a:ext cx="4114800" cy="365125"/>
          </a:xfrm>
        </p:spPr>
        <p:txBody>
          <a:bodyPr/>
          <a:lstStyle>
            <a:lvl1pPr>
              <a:defRPr>
                <a:solidFill>
                  <a:schemeClr val="accent3">
                    <a:lumMod val="60000"/>
                    <a:lumOff val="40000"/>
                  </a:schemeClr>
                </a:solidFill>
              </a:defRPr>
            </a:lvl1pPr>
          </a:lstStyle>
          <a:p>
            <a:r>
              <a:rPr lang="en-ZA" dirty="0"/>
              <a:t>Pitch deck</a:t>
            </a:r>
          </a:p>
        </p:txBody>
      </p:sp>
      <p:sp>
        <p:nvSpPr>
          <p:cNvPr id="79" name="Slide Number Placeholder 6">
            <a:extLst>
              <a:ext uri="{FF2B5EF4-FFF2-40B4-BE49-F238E27FC236}">
                <a16:creationId xmlns:a16="http://schemas.microsoft.com/office/drawing/2014/main" id="{9F988C33-C2E3-49AE-9BC1-9123EADC3EA7}"/>
              </a:ext>
            </a:extLst>
          </p:cNvPr>
          <p:cNvSpPr>
            <a:spLocks noGrp="1"/>
          </p:cNvSpPr>
          <p:nvPr>
            <p:ph type="sldNum" sz="quarter" idx="11"/>
          </p:nvPr>
        </p:nvSpPr>
        <p:spPr>
          <a:xfrm>
            <a:off x="8610600" y="6356350"/>
            <a:ext cx="2743200" cy="365125"/>
          </a:xfrm>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
        <p:nvSpPr>
          <p:cNvPr id="80" name="Date Placeholder 3">
            <a:extLst>
              <a:ext uri="{FF2B5EF4-FFF2-40B4-BE49-F238E27FC236}">
                <a16:creationId xmlns:a16="http://schemas.microsoft.com/office/drawing/2014/main" id="{757004CA-7955-4C10-8542-83D291BFF6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60000"/>
                    <a:lumOff val="40000"/>
                  </a:schemeClr>
                </a:solidFill>
              </a:defRPr>
            </a:lvl1pPr>
          </a:lstStyle>
          <a:p>
            <a:r>
              <a:rPr lang="en-US"/>
              <a:t>6/22/20XX</a:t>
            </a:r>
            <a:endParaRPr lang="en-US" dirty="0"/>
          </a:p>
        </p:txBody>
      </p:sp>
    </p:spTree>
    <p:extLst>
      <p:ext uri="{BB962C8B-B14F-4D97-AF65-F5344CB8AC3E}">
        <p14:creationId xmlns:p14="http://schemas.microsoft.com/office/powerpoint/2010/main" val="1704598769"/>
      </p:ext>
    </p:extLst>
  </p:cSld>
  <p:clrMapOvr>
    <a:masterClrMapping/>
  </p:clrMapOvr>
  <p:extLst>
    <p:ext uri="{DCECCB84-F9BA-43D5-87BE-67443E8EF086}">
      <p15:sldGuideLst xmlns:p15="http://schemas.microsoft.com/office/powerpoint/2012/main">
        <p15:guide id="1" pos="576">
          <p15:clr>
            <a:srgbClr val="FBAE40"/>
          </p15:clr>
        </p15:guide>
        <p15:guide id="2" pos="1392">
          <p15:clr>
            <a:srgbClr val="FBAE40"/>
          </p15:clr>
        </p15:guide>
        <p15:guide id="3" pos="2208">
          <p15:clr>
            <a:srgbClr val="FBAE40"/>
          </p15:clr>
        </p15:guide>
        <p15:guide id="4" pos="302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1"/>
        </a:solidFill>
        <a:effectLst/>
      </p:bgPr>
    </p:bg>
    <p:spTree>
      <p:nvGrpSpPr>
        <p:cNvPr id="1" name=""/>
        <p:cNvGrpSpPr/>
        <p:nvPr/>
      </p:nvGrpSpPr>
      <p:grpSpPr>
        <a:xfrm>
          <a:off x="0" y="0"/>
          <a:ext cx="0" cy="0"/>
          <a:chOff x="0" y="0"/>
          <a:chExt cx="0" cy="0"/>
        </a:xfrm>
      </p:grpSpPr>
      <p:pic>
        <p:nvPicPr>
          <p:cNvPr id="20" name="Picture 19" descr="A group of people riding horses&#10;&#10;Description automatically generated with medium confidence">
            <a:extLst>
              <a:ext uri="{FF2B5EF4-FFF2-40B4-BE49-F238E27FC236}">
                <a16:creationId xmlns:a16="http://schemas.microsoft.com/office/drawing/2014/main" id="{0E805C5A-1029-4D1B-94B3-422EC2CA34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ADF9E512-1300-47FB-86AC-F8C946EE6985}"/>
              </a:ext>
            </a:extLst>
          </p:cNvPr>
          <p:cNvSpPr/>
          <p:nvPr userDrawn="1"/>
        </p:nvSpPr>
        <p:spPr>
          <a:xfrm>
            <a:off x="304800" y="365125"/>
            <a:ext cx="11582400" cy="6127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ontent Placeholder 7">
            <a:extLst>
              <a:ext uri="{FF2B5EF4-FFF2-40B4-BE49-F238E27FC236}">
                <a16:creationId xmlns:a16="http://schemas.microsoft.com/office/drawing/2014/main" id="{A399EA4A-18B9-4C3F-A6B1-0D80C2598D3A}"/>
              </a:ext>
            </a:extLst>
          </p:cNvPr>
          <p:cNvSpPr>
            <a:spLocks noGrp="1"/>
          </p:cNvSpPr>
          <p:nvPr>
            <p:ph sz="quarter" idx="13"/>
          </p:nvPr>
        </p:nvSpPr>
        <p:spPr>
          <a:xfrm>
            <a:off x="1282700" y="913448"/>
            <a:ext cx="5041900" cy="513492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98907808-FD8D-4C4A-A5E4-068D94BFD64D}"/>
              </a:ext>
            </a:extLst>
          </p:cNvPr>
          <p:cNvSpPr>
            <a:spLocks noGrp="1"/>
          </p:cNvSpPr>
          <p:nvPr>
            <p:ph type="title"/>
          </p:nvPr>
        </p:nvSpPr>
        <p:spPr>
          <a:xfrm>
            <a:off x="1282700" y="2766219"/>
            <a:ext cx="5041900" cy="1325563"/>
          </a:xfrm>
        </p:spPr>
        <p:txBody>
          <a:bodyPr>
            <a:normAutofit/>
          </a:bodyPr>
          <a:lstStyle>
            <a:lvl1pPr algn="ctr">
              <a:defRPr sz="3600" spc="0" baseline="0">
                <a:solidFill>
                  <a:schemeClr val="accent3"/>
                </a:solidFill>
              </a:defRPr>
            </a:lvl1pPr>
          </a:lstStyle>
          <a:p>
            <a:r>
              <a:rPr lang="en-US"/>
              <a:t>Click to edit Master title style</a:t>
            </a:r>
          </a:p>
        </p:txBody>
      </p:sp>
      <p:sp>
        <p:nvSpPr>
          <p:cNvPr id="7" name="Text Placeholder 6">
            <a:extLst>
              <a:ext uri="{FF2B5EF4-FFF2-40B4-BE49-F238E27FC236}">
                <a16:creationId xmlns:a16="http://schemas.microsoft.com/office/drawing/2014/main" id="{8FC98BF5-ED87-4BF7-BB07-29187F8C8BEC}"/>
              </a:ext>
            </a:extLst>
          </p:cNvPr>
          <p:cNvSpPr>
            <a:spLocks noGrp="1"/>
          </p:cNvSpPr>
          <p:nvPr>
            <p:ph type="body" sz="quarter" idx="14"/>
          </p:nvPr>
        </p:nvSpPr>
        <p:spPr>
          <a:xfrm>
            <a:off x="7467600" y="913448"/>
            <a:ext cx="3886200" cy="419100"/>
          </a:xfrm>
        </p:spPr>
        <p:txBody>
          <a:bodyPr>
            <a:noAutofit/>
          </a:bodyPr>
          <a:lstStyle>
            <a:lvl1pPr marL="0" indent="0">
              <a:buNone/>
              <a:defRPr sz="2400" b="0" spc="0" baseline="0">
                <a:solidFill>
                  <a:schemeClr val="accent1">
                    <a:lumMod val="50000"/>
                  </a:schemeClr>
                </a:solidFill>
                <a:latin typeface="+mj-lt"/>
              </a:defRPr>
            </a:lvl1pPr>
          </a:lstStyle>
          <a:p>
            <a:pPr lvl="0"/>
            <a:r>
              <a:rPr lang="en-US"/>
              <a:t>Click to edit Master text styles</a:t>
            </a:r>
          </a:p>
        </p:txBody>
      </p:sp>
      <p:sp>
        <p:nvSpPr>
          <p:cNvPr id="8" name="Text Placeholder 6">
            <a:extLst>
              <a:ext uri="{FF2B5EF4-FFF2-40B4-BE49-F238E27FC236}">
                <a16:creationId xmlns:a16="http://schemas.microsoft.com/office/drawing/2014/main" id="{90E0AB9E-D60D-4299-B73A-B96F7B7F81C6}"/>
              </a:ext>
            </a:extLst>
          </p:cNvPr>
          <p:cNvSpPr>
            <a:spLocks noGrp="1"/>
          </p:cNvSpPr>
          <p:nvPr>
            <p:ph type="body" sz="quarter" idx="15"/>
          </p:nvPr>
        </p:nvSpPr>
        <p:spPr>
          <a:xfrm>
            <a:off x="7467600" y="1275398"/>
            <a:ext cx="3886200" cy="307975"/>
          </a:xfrm>
        </p:spPr>
        <p:txBody>
          <a:bodyPr>
            <a:noAutofit/>
          </a:bodyPr>
          <a:lstStyle>
            <a:lvl1pPr marL="0" indent="0">
              <a:buNone/>
              <a:defRPr sz="1800" b="0" spc="0" baseline="0">
                <a:solidFill>
                  <a:schemeClr val="accent1">
                    <a:lumMod val="50000"/>
                  </a:schemeClr>
                </a:solidFill>
                <a:latin typeface="+mj-lt"/>
              </a:defRPr>
            </a:lvl1pPr>
          </a:lstStyle>
          <a:p>
            <a:pPr lvl="0"/>
            <a:r>
              <a:rPr lang="en-US"/>
              <a:t>Click to edit Master text styles</a:t>
            </a:r>
          </a:p>
        </p:txBody>
      </p:sp>
      <p:sp>
        <p:nvSpPr>
          <p:cNvPr id="9" name="Text Placeholder 6">
            <a:extLst>
              <a:ext uri="{FF2B5EF4-FFF2-40B4-BE49-F238E27FC236}">
                <a16:creationId xmlns:a16="http://schemas.microsoft.com/office/drawing/2014/main" id="{ED9663C9-EA8F-404F-A640-85028F6F30A1}"/>
              </a:ext>
            </a:extLst>
          </p:cNvPr>
          <p:cNvSpPr>
            <a:spLocks noGrp="1"/>
          </p:cNvSpPr>
          <p:nvPr>
            <p:ph type="body" sz="quarter" idx="16"/>
          </p:nvPr>
        </p:nvSpPr>
        <p:spPr>
          <a:xfrm>
            <a:off x="7467600" y="1672273"/>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10" name="Text Placeholder 6">
            <a:extLst>
              <a:ext uri="{FF2B5EF4-FFF2-40B4-BE49-F238E27FC236}">
                <a16:creationId xmlns:a16="http://schemas.microsoft.com/office/drawing/2014/main" id="{BD9C0574-6721-4F80-A5F8-8C4C5D2B9725}"/>
              </a:ext>
            </a:extLst>
          </p:cNvPr>
          <p:cNvSpPr>
            <a:spLocks noGrp="1"/>
          </p:cNvSpPr>
          <p:nvPr>
            <p:ph type="body" sz="quarter" idx="17"/>
          </p:nvPr>
        </p:nvSpPr>
        <p:spPr>
          <a:xfrm>
            <a:off x="7467600" y="2231390"/>
            <a:ext cx="3886200" cy="419100"/>
          </a:xfrm>
        </p:spPr>
        <p:txBody>
          <a:bodyPr>
            <a:noAutofit/>
          </a:bodyPr>
          <a:lstStyle>
            <a:lvl1pPr marL="0" indent="0">
              <a:buNone/>
              <a:defRPr sz="2400" b="0" spc="0" baseline="0">
                <a:solidFill>
                  <a:schemeClr val="accent6">
                    <a:lumMod val="75000"/>
                  </a:schemeClr>
                </a:solidFill>
                <a:latin typeface="+mj-lt"/>
              </a:defRPr>
            </a:lvl1pPr>
          </a:lstStyle>
          <a:p>
            <a:pPr lvl="0"/>
            <a:r>
              <a:rPr lang="en-US"/>
              <a:t>Click to edit Master text styles</a:t>
            </a:r>
          </a:p>
        </p:txBody>
      </p:sp>
      <p:sp>
        <p:nvSpPr>
          <p:cNvPr id="11" name="Text Placeholder 6">
            <a:extLst>
              <a:ext uri="{FF2B5EF4-FFF2-40B4-BE49-F238E27FC236}">
                <a16:creationId xmlns:a16="http://schemas.microsoft.com/office/drawing/2014/main" id="{386F510A-D29A-4582-ADA6-290E1D6A0B6D}"/>
              </a:ext>
            </a:extLst>
          </p:cNvPr>
          <p:cNvSpPr>
            <a:spLocks noGrp="1"/>
          </p:cNvSpPr>
          <p:nvPr>
            <p:ph type="body" sz="quarter" idx="18"/>
          </p:nvPr>
        </p:nvSpPr>
        <p:spPr>
          <a:xfrm>
            <a:off x="7467600" y="2593340"/>
            <a:ext cx="3886200" cy="307975"/>
          </a:xfrm>
        </p:spPr>
        <p:txBody>
          <a:bodyPr>
            <a:noAutofit/>
          </a:bodyPr>
          <a:lstStyle>
            <a:lvl1pPr marL="0" indent="0">
              <a:buNone/>
              <a:defRPr sz="1800" b="0" spc="0" baseline="0">
                <a:solidFill>
                  <a:schemeClr val="accent6">
                    <a:lumMod val="75000"/>
                  </a:schemeClr>
                </a:solidFill>
                <a:latin typeface="+mj-lt"/>
              </a:defRPr>
            </a:lvl1pPr>
          </a:lstStyle>
          <a:p>
            <a:pPr lvl="0"/>
            <a:r>
              <a:rPr lang="en-US"/>
              <a:t>Click to edit Master text styles</a:t>
            </a:r>
          </a:p>
        </p:txBody>
      </p:sp>
      <p:sp>
        <p:nvSpPr>
          <p:cNvPr id="12" name="Text Placeholder 6">
            <a:extLst>
              <a:ext uri="{FF2B5EF4-FFF2-40B4-BE49-F238E27FC236}">
                <a16:creationId xmlns:a16="http://schemas.microsoft.com/office/drawing/2014/main" id="{7576EF89-ABF3-4312-A3E7-E1909CA744B6}"/>
              </a:ext>
            </a:extLst>
          </p:cNvPr>
          <p:cNvSpPr>
            <a:spLocks noGrp="1"/>
          </p:cNvSpPr>
          <p:nvPr>
            <p:ph type="body" sz="quarter" idx="19"/>
          </p:nvPr>
        </p:nvSpPr>
        <p:spPr>
          <a:xfrm>
            <a:off x="7467600" y="2990215"/>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13" name="Text Placeholder 6">
            <a:extLst>
              <a:ext uri="{FF2B5EF4-FFF2-40B4-BE49-F238E27FC236}">
                <a16:creationId xmlns:a16="http://schemas.microsoft.com/office/drawing/2014/main" id="{0B198549-FECA-4B92-9906-8D1F79E14DCE}"/>
              </a:ext>
            </a:extLst>
          </p:cNvPr>
          <p:cNvSpPr>
            <a:spLocks noGrp="1"/>
          </p:cNvSpPr>
          <p:nvPr>
            <p:ph type="body" sz="quarter" idx="20"/>
          </p:nvPr>
        </p:nvSpPr>
        <p:spPr>
          <a:xfrm>
            <a:off x="7467600" y="3543935"/>
            <a:ext cx="3886200" cy="419100"/>
          </a:xfrm>
        </p:spPr>
        <p:txBody>
          <a:bodyPr>
            <a:noAutofit/>
          </a:bodyPr>
          <a:lstStyle>
            <a:lvl1pPr marL="0" indent="0">
              <a:buNone/>
              <a:defRPr sz="2400" b="0" spc="0" baseline="0">
                <a:solidFill>
                  <a:schemeClr val="accent4"/>
                </a:solidFill>
                <a:latin typeface="+mj-lt"/>
              </a:defRPr>
            </a:lvl1pPr>
          </a:lstStyle>
          <a:p>
            <a:pPr lvl="0"/>
            <a:r>
              <a:rPr lang="en-US"/>
              <a:t>Click to edit Master text styles</a:t>
            </a:r>
          </a:p>
        </p:txBody>
      </p:sp>
      <p:sp>
        <p:nvSpPr>
          <p:cNvPr id="14" name="Text Placeholder 6">
            <a:extLst>
              <a:ext uri="{FF2B5EF4-FFF2-40B4-BE49-F238E27FC236}">
                <a16:creationId xmlns:a16="http://schemas.microsoft.com/office/drawing/2014/main" id="{210D5A62-4015-4F75-A2AC-D3C1B70911D6}"/>
              </a:ext>
            </a:extLst>
          </p:cNvPr>
          <p:cNvSpPr>
            <a:spLocks noGrp="1"/>
          </p:cNvSpPr>
          <p:nvPr>
            <p:ph type="body" sz="quarter" idx="21"/>
          </p:nvPr>
        </p:nvSpPr>
        <p:spPr>
          <a:xfrm>
            <a:off x="7467600" y="3905885"/>
            <a:ext cx="3886200" cy="307975"/>
          </a:xfrm>
        </p:spPr>
        <p:txBody>
          <a:bodyPr>
            <a:noAutofit/>
          </a:bodyPr>
          <a:lstStyle>
            <a:lvl1pPr marL="0" indent="0">
              <a:buNone/>
              <a:defRPr sz="1800" b="0" spc="0" baseline="0">
                <a:solidFill>
                  <a:schemeClr val="accent4"/>
                </a:solidFill>
                <a:latin typeface="+mj-lt"/>
              </a:defRPr>
            </a:lvl1pPr>
          </a:lstStyle>
          <a:p>
            <a:pPr lvl="0"/>
            <a:r>
              <a:rPr lang="en-US"/>
              <a:t>Click to edit Master text styles</a:t>
            </a:r>
          </a:p>
        </p:txBody>
      </p:sp>
      <p:sp>
        <p:nvSpPr>
          <p:cNvPr id="15" name="Text Placeholder 6">
            <a:extLst>
              <a:ext uri="{FF2B5EF4-FFF2-40B4-BE49-F238E27FC236}">
                <a16:creationId xmlns:a16="http://schemas.microsoft.com/office/drawing/2014/main" id="{267DEAF9-25BD-404A-A5F3-30A81E38D256}"/>
              </a:ext>
            </a:extLst>
          </p:cNvPr>
          <p:cNvSpPr>
            <a:spLocks noGrp="1"/>
          </p:cNvSpPr>
          <p:nvPr>
            <p:ph type="body" sz="quarter" idx="22"/>
          </p:nvPr>
        </p:nvSpPr>
        <p:spPr>
          <a:xfrm>
            <a:off x="7467600" y="4302760"/>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16" name="Text Placeholder 6">
            <a:extLst>
              <a:ext uri="{FF2B5EF4-FFF2-40B4-BE49-F238E27FC236}">
                <a16:creationId xmlns:a16="http://schemas.microsoft.com/office/drawing/2014/main" id="{A03C6E4A-B7FD-4BD7-A807-52FE5D27E384}"/>
              </a:ext>
            </a:extLst>
          </p:cNvPr>
          <p:cNvSpPr>
            <a:spLocks noGrp="1"/>
          </p:cNvSpPr>
          <p:nvPr>
            <p:ph type="body" sz="quarter" idx="23"/>
          </p:nvPr>
        </p:nvSpPr>
        <p:spPr>
          <a:xfrm>
            <a:off x="7467600" y="4856480"/>
            <a:ext cx="3886200" cy="419100"/>
          </a:xfrm>
        </p:spPr>
        <p:txBody>
          <a:bodyPr>
            <a:noAutofit/>
          </a:bodyPr>
          <a:lstStyle>
            <a:lvl1pPr marL="0" indent="0">
              <a:buNone/>
              <a:defRPr sz="2400" b="0" spc="0" baseline="0">
                <a:solidFill>
                  <a:schemeClr val="accent1">
                    <a:lumMod val="25000"/>
                  </a:schemeClr>
                </a:solidFill>
                <a:latin typeface="+mj-lt"/>
              </a:defRPr>
            </a:lvl1pPr>
          </a:lstStyle>
          <a:p>
            <a:pPr lvl="0"/>
            <a:r>
              <a:rPr lang="en-US"/>
              <a:t>Click to edit Master text styles</a:t>
            </a:r>
          </a:p>
        </p:txBody>
      </p:sp>
      <p:sp>
        <p:nvSpPr>
          <p:cNvPr id="17" name="Text Placeholder 6">
            <a:extLst>
              <a:ext uri="{FF2B5EF4-FFF2-40B4-BE49-F238E27FC236}">
                <a16:creationId xmlns:a16="http://schemas.microsoft.com/office/drawing/2014/main" id="{69798A4B-546D-497E-8DC4-67F69916B677}"/>
              </a:ext>
            </a:extLst>
          </p:cNvPr>
          <p:cNvSpPr>
            <a:spLocks noGrp="1"/>
          </p:cNvSpPr>
          <p:nvPr>
            <p:ph type="body" sz="quarter" idx="24"/>
          </p:nvPr>
        </p:nvSpPr>
        <p:spPr>
          <a:xfrm>
            <a:off x="7467600" y="5218430"/>
            <a:ext cx="3886200" cy="307975"/>
          </a:xfrm>
        </p:spPr>
        <p:txBody>
          <a:bodyPr>
            <a:noAutofit/>
          </a:bodyPr>
          <a:lstStyle>
            <a:lvl1pPr marL="0" indent="0">
              <a:buNone/>
              <a:defRPr sz="1800" b="0" spc="0" baseline="0">
                <a:solidFill>
                  <a:schemeClr val="accent1">
                    <a:lumMod val="25000"/>
                  </a:schemeClr>
                </a:solidFill>
                <a:latin typeface="+mj-lt"/>
              </a:defRPr>
            </a:lvl1pPr>
          </a:lstStyle>
          <a:p>
            <a:pPr lvl="0"/>
            <a:r>
              <a:rPr lang="en-US"/>
              <a:t>Click to edit Master text styles</a:t>
            </a:r>
          </a:p>
        </p:txBody>
      </p:sp>
      <p:sp>
        <p:nvSpPr>
          <p:cNvPr id="18" name="Text Placeholder 6">
            <a:extLst>
              <a:ext uri="{FF2B5EF4-FFF2-40B4-BE49-F238E27FC236}">
                <a16:creationId xmlns:a16="http://schemas.microsoft.com/office/drawing/2014/main" id="{B0720791-8657-4D3A-9912-1CF7D48EA1AD}"/>
              </a:ext>
            </a:extLst>
          </p:cNvPr>
          <p:cNvSpPr>
            <a:spLocks noGrp="1"/>
          </p:cNvSpPr>
          <p:nvPr>
            <p:ph type="body" sz="quarter" idx="25"/>
          </p:nvPr>
        </p:nvSpPr>
        <p:spPr>
          <a:xfrm>
            <a:off x="7467600" y="5615305"/>
            <a:ext cx="3886200" cy="274320"/>
          </a:xfrm>
        </p:spPr>
        <p:txBody>
          <a:bodyPr>
            <a:noAutofit/>
          </a:bodyPr>
          <a:lstStyle>
            <a:lvl1pPr marL="0" indent="0">
              <a:lnSpc>
                <a:spcPct val="100000"/>
              </a:lnSpc>
              <a:buNone/>
              <a:defRPr sz="1200" b="0" spc="0">
                <a:solidFill>
                  <a:schemeClr val="accent3"/>
                </a:solidFill>
              </a:defRPr>
            </a:lvl1pPr>
          </a:lstStyle>
          <a:p>
            <a:pPr lvl="0"/>
            <a:r>
              <a:rPr lang="en-US"/>
              <a:t>Click to edit Master text styles</a:t>
            </a:r>
          </a:p>
        </p:txBody>
      </p:sp>
      <p:sp>
        <p:nvSpPr>
          <p:cNvPr id="26" name="Footer Placeholder 5">
            <a:extLst>
              <a:ext uri="{FF2B5EF4-FFF2-40B4-BE49-F238E27FC236}">
                <a16:creationId xmlns:a16="http://schemas.microsoft.com/office/drawing/2014/main" id="{8AD16A67-F6AC-4CFA-B638-3076C15682F6}"/>
              </a:ext>
            </a:extLst>
          </p:cNvPr>
          <p:cNvSpPr>
            <a:spLocks noGrp="1"/>
          </p:cNvSpPr>
          <p:nvPr>
            <p:ph type="ftr" sz="quarter" idx="10"/>
          </p:nvPr>
        </p:nvSpPr>
        <p:spPr>
          <a:xfrm>
            <a:off x="4038600" y="6497865"/>
            <a:ext cx="4114800" cy="365125"/>
          </a:xfrm>
        </p:spPr>
        <p:txBody>
          <a:bodyPr/>
          <a:lstStyle>
            <a:lvl1pPr>
              <a:defRPr>
                <a:solidFill>
                  <a:schemeClr val="accent1"/>
                </a:solidFill>
              </a:defRPr>
            </a:lvl1pPr>
          </a:lstStyle>
          <a:p>
            <a:r>
              <a:rPr lang="en-ZA" dirty="0"/>
              <a:t>Pitch deck</a:t>
            </a:r>
          </a:p>
        </p:txBody>
      </p:sp>
      <p:sp>
        <p:nvSpPr>
          <p:cNvPr id="27" name="Slide Number Placeholder 6">
            <a:extLst>
              <a:ext uri="{FF2B5EF4-FFF2-40B4-BE49-F238E27FC236}">
                <a16:creationId xmlns:a16="http://schemas.microsoft.com/office/drawing/2014/main" id="{8619925E-10F5-4FE2-B665-672B18AF9EFA}"/>
              </a:ext>
            </a:extLst>
          </p:cNvPr>
          <p:cNvSpPr>
            <a:spLocks noGrp="1"/>
          </p:cNvSpPr>
          <p:nvPr>
            <p:ph type="sldNum" sz="quarter" idx="11"/>
          </p:nvPr>
        </p:nvSpPr>
        <p:spPr>
          <a:xfrm>
            <a:off x="8610600" y="6497865"/>
            <a:ext cx="2743200" cy="365125"/>
          </a:xfrm>
        </p:spPr>
        <p:txBody>
          <a:bodyPr/>
          <a:lstStyle>
            <a:lvl1pPr>
              <a:defRPr spc="0">
                <a:solidFill>
                  <a:schemeClr val="accent1"/>
                </a:solidFill>
              </a:defRPr>
            </a:lvl1pPr>
          </a:lstStyle>
          <a:p>
            <a:fld id="{19B51A1E-902D-48AF-9020-955120F399B6}" type="slidenum">
              <a:rPr lang="en-ZA" smtClean="0"/>
              <a:pPr/>
              <a:t>‹#›</a:t>
            </a:fld>
            <a:endParaRPr lang="en-ZA" dirty="0"/>
          </a:p>
        </p:txBody>
      </p:sp>
      <p:sp>
        <p:nvSpPr>
          <p:cNvPr id="28" name="Date Placeholder 3">
            <a:extLst>
              <a:ext uri="{FF2B5EF4-FFF2-40B4-BE49-F238E27FC236}">
                <a16:creationId xmlns:a16="http://schemas.microsoft.com/office/drawing/2014/main" id="{99B42EE4-8774-49D2-8B69-8D680E8012D6}"/>
              </a:ext>
            </a:extLst>
          </p:cNvPr>
          <p:cNvSpPr>
            <a:spLocks noGrp="1"/>
          </p:cNvSpPr>
          <p:nvPr>
            <p:ph type="dt" sz="half" idx="2"/>
          </p:nvPr>
        </p:nvSpPr>
        <p:spPr>
          <a:xfrm>
            <a:off x="838200" y="6497865"/>
            <a:ext cx="2743200" cy="365125"/>
          </a:xfrm>
          <a:prstGeom prst="rect">
            <a:avLst/>
          </a:prstGeom>
        </p:spPr>
        <p:txBody>
          <a:bodyPr vert="horz" lIns="91440" tIns="45720" rIns="91440" bIns="45720" rtlCol="0" anchor="ctr"/>
          <a:lstStyle>
            <a:lvl1pPr algn="l">
              <a:defRPr sz="900">
                <a:solidFill>
                  <a:schemeClr val="accent1"/>
                </a:solidFill>
              </a:defRPr>
            </a:lvl1pPr>
          </a:lstStyle>
          <a:p>
            <a:r>
              <a:rPr lang="en-US"/>
              <a:t>6/22/20XX</a:t>
            </a:r>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pic>
        <p:nvPicPr>
          <p:cNvPr id="10" name="Picture 9" descr="A group of people riding horses&#10;&#10;Description automatically generated with medium confidence">
            <a:extLst>
              <a:ext uri="{FF2B5EF4-FFF2-40B4-BE49-F238E27FC236}">
                <a16:creationId xmlns:a16="http://schemas.microsoft.com/office/drawing/2014/main" id="{EEDAD97A-3707-4927-B006-8E1F9FA7A1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603286" y="0"/>
            <a:ext cx="6588714"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62050" y="523875"/>
            <a:ext cx="3975802" cy="1514476"/>
          </a:xfrm>
        </p:spPr>
        <p:txBody>
          <a:bodyPr lIns="0" rIns="0" anchor="b"/>
          <a:lstStyle>
            <a:lvl1pPr>
              <a:defRPr>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162050" y="4662486"/>
            <a:ext cx="3975804" cy="1514476"/>
          </a:xfrm>
        </p:spPr>
        <p:txBody>
          <a:bodyPr lIns="0" rIns="0">
            <a:normAutofit/>
          </a:bodyPr>
          <a:lstStyle>
            <a:lvl1pPr marL="0" indent="0">
              <a:lnSpc>
                <a:spcPts val="1700"/>
              </a:lnSpc>
              <a:buNone/>
              <a:defRPr sz="120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accent1"/>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accent1"/>
                </a:solidFill>
              </a:defRPr>
            </a:lvl1pPr>
          </a:lstStyle>
          <a:p>
            <a:r>
              <a:rPr lang="en-US" dirty="0"/>
              <a:t>Pitch deck</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E3A83D3B-4878-44A9-ADD4-00764E5E82E9}"/>
              </a:ext>
            </a:extLst>
          </p:cNvPr>
          <p:cNvSpPr>
            <a:spLocks noGrp="1"/>
          </p:cNvSpPr>
          <p:nvPr>
            <p:ph type="pic" sz="quarter" idx="13"/>
          </p:nvPr>
        </p:nvSpPr>
        <p:spPr>
          <a:xfrm>
            <a:off x="6068718" y="523875"/>
            <a:ext cx="5657850" cy="5810250"/>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FB9B857-A210-44D8-8C91-781E2B69B771}"/>
              </a:ext>
            </a:extLst>
          </p:cNvPr>
          <p:cNvCxnSpPr/>
          <p:nvPr userDrawn="1"/>
        </p:nvCxnSpPr>
        <p:spPr>
          <a:xfrm>
            <a:off x="1162050" y="2333625"/>
            <a:ext cx="0" cy="200025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 Placeholder 4">
            <a:extLst>
              <a:ext uri="{FF2B5EF4-FFF2-40B4-BE49-F238E27FC236}">
                <a16:creationId xmlns:a16="http://schemas.microsoft.com/office/drawing/2014/main" id="{4BED8496-5E7C-4C78-B8EF-9319D4BF8E1B}"/>
              </a:ext>
            </a:extLst>
          </p:cNvPr>
          <p:cNvSpPr>
            <a:spLocks noGrp="1"/>
          </p:cNvSpPr>
          <p:nvPr>
            <p:ph type="body" sz="quarter" idx="14"/>
          </p:nvPr>
        </p:nvSpPr>
        <p:spPr>
          <a:xfrm>
            <a:off x="640080" y="768096"/>
            <a:ext cx="1856232" cy="185623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Tree>
    <p:extLst>
      <p:ext uri="{BB962C8B-B14F-4D97-AF65-F5344CB8AC3E}">
        <p14:creationId xmlns:p14="http://schemas.microsoft.com/office/powerpoint/2010/main" val="11645874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162050" y="4662486"/>
            <a:ext cx="3975804" cy="1514476"/>
          </a:xfrm>
        </p:spPr>
        <p:txBody>
          <a:bodyPr lIns="0" rIns="0">
            <a:normAutofit/>
          </a:bodyPr>
          <a:lstStyle>
            <a:lvl1pPr marL="0" indent="0">
              <a:lnSpc>
                <a:spcPts val="1700"/>
              </a:lnSpc>
              <a:buNone/>
              <a:defRPr sz="1200">
                <a:solidFill>
                  <a:schemeClr val="accent3"/>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925285" cy="365125"/>
          </a:xfrm>
        </p:spPr>
        <p:txBody>
          <a:bodyPr/>
          <a:lstStyle>
            <a:lvl1pPr>
              <a:defRPr>
                <a:solidFill>
                  <a:schemeClr val="accent3">
                    <a:lumMod val="60000"/>
                    <a:lumOff val="40000"/>
                  </a:schemeClr>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2764971" y="6356350"/>
            <a:ext cx="2372881" cy="365125"/>
          </a:xfrm>
        </p:spPr>
        <p:txBody>
          <a:bodyPr/>
          <a:lstStyle>
            <a:lvl1pPr algn="r">
              <a:defRPr>
                <a:solidFill>
                  <a:schemeClr val="accent3">
                    <a:lumMod val="60000"/>
                    <a:lumOff val="40000"/>
                  </a:schemeClr>
                </a:solidFill>
              </a:defRPr>
            </a:lvl1pPr>
          </a:lstStyle>
          <a:p>
            <a:r>
              <a:rPr lang="en-US" dirty="0"/>
              <a:t>Pitch deck</a:t>
            </a:r>
          </a:p>
        </p:txBody>
      </p:sp>
      <p:sp>
        <p:nvSpPr>
          <p:cNvPr id="12" name="Picture Placeholder 11">
            <a:extLst>
              <a:ext uri="{FF2B5EF4-FFF2-40B4-BE49-F238E27FC236}">
                <a16:creationId xmlns:a16="http://schemas.microsoft.com/office/drawing/2014/main" id="{E3A83D3B-4878-44A9-ADD4-00764E5E82E9}"/>
              </a:ext>
            </a:extLst>
          </p:cNvPr>
          <p:cNvSpPr>
            <a:spLocks noGrp="1"/>
          </p:cNvSpPr>
          <p:nvPr>
            <p:ph type="pic" sz="quarter" idx="13"/>
          </p:nvPr>
        </p:nvSpPr>
        <p:spPr>
          <a:xfrm>
            <a:off x="6644640" y="0"/>
            <a:ext cx="5547360" cy="6858000"/>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FFB9B857-A210-44D8-8C91-781E2B69B771}"/>
              </a:ext>
            </a:extLst>
          </p:cNvPr>
          <p:cNvCxnSpPr/>
          <p:nvPr userDrawn="1"/>
        </p:nvCxnSpPr>
        <p:spPr>
          <a:xfrm>
            <a:off x="1162050" y="2333625"/>
            <a:ext cx="0" cy="200025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tree, nature, spring&#10;&#10;Description automatically generated">
            <a:extLst>
              <a:ext uri="{FF2B5EF4-FFF2-40B4-BE49-F238E27FC236}">
                <a16:creationId xmlns:a16="http://schemas.microsoft.com/office/drawing/2014/main" id="{4A63342F-743C-459F-B121-7E344300D8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3078480" y="3291840"/>
            <a:ext cx="6858000" cy="274320"/>
          </a:xfrm>
          <a:prstGeom prst="rect">
            <a:avLst/>
          </a:prstGeom>
        </p:spPr>
      </p:pic>
      <p:sp>
        <p:nvSpPr>
          <p:cNvPr id="10" name="Text Placeholder 4">
            <a:extLst>
              <a:ext uri="{FF2B5EF4-FFF2-40B4-BE49-F238E27FC236}">
                <a16:creationId xmlns:a16="http://schemas.microsoft.com/office/drawing/2014/main" id="{5E13AA0B-9749-4C5F-A7F8-7C789F442937}"/>
              </a:ext>
            </a:extLst>
          </p:cNvPr>
          <p:cNvSpPr>
            <a:spLocks noGrp="1"/>
          </p:cNvSpPr>
          <p:nvPr>
            <p:ph type="body" sz="quarter" idx="14"/>
          </p:nvPr>
        </p:nvSpPr>
        <p:spPr>
          <a:xfrm>
            <a:off x="640080" y="768096"/>
            <a:ext cx="1856232" cy="185623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62050" y="523875"/>
            <a:ext cx="3975802" cy="1514476"/>
          </a:xfrm>
        </p:spPr>
        <p:txBody>
          <a:bodyPr lIns="0" rIns="0" anchor="b"/>
          <a:lstStyle>
            <a:lvl1pPr>
              <a:defRPr>
                <a:solidFill>
                  <a:schemeClr val="accent3"/>
                </a:solidFill>
              </a:defRPr>
            </a:lvl1pPr>
          </a:lstStyle>
          <a:p>
            <a:r>
              <a:rPr lang="en-US"/>
              <a:t>Click to edit Master title style</a:t>
            </a:r>
          </a:p>
        </p:txBody>
      </p:sp>
    </p:spTree>
    <p:extLst>
      <p:ext uri="{BB962C8B-B14F-4D97-AF65-F5344CB8AC3E}">
        <p14:creationId xmlns:p14="http://schemas.microsoft.com/office/powerpoint/2010/main" val="12543626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1"/>
        </a:solidFill>
        <a:effectLst/>
      </p:bgPr>
    </p:bg>
    <p:spTree>
      <p:nvGrpSpPr>
        <p:cNvPr id="1" name=""/>
        <p:cNvGrpSpPr/>
        <p:nvPr/>
      </p:nvGrpSpPr>
      <p:grpSpPr>
        <a:xfrm>
          <a:off x="0" y="0"/>
          <a:ext cx="0" cy="0"/>
          <a:chOff x="0" y="0"/>
          <a:chExt cx="0" cy="0"/>
        </a:xfrm>
      </p:grpSpPr>
      <p:pic>
        <p:nvPicPr>
          <p:cNvPr id="6" name="Picture 5" descr="A picture containing tree, nature, spring&#10;&#10;Description automatically generated">
            <a:extLst>
              <a:ext uri="{FF2B5EF4-FFF2-40B4-BE49-F238E27FC236}">
                <a16:creationId xmlns:a16="http://schemas.microsoft.com/office/drawing/2014/main" id="{518D6250-5EE6-4875-8BAD-D7140B01B2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4392931" y="-941071"/>
            <a:ext cx="6858000" cy="8740141"/>
          </a:xfrm>
          <a:prstGeom prst="rect">
            <a:avLst/>
          </a:prstGeom>
        </p:spPr>
      </p:pic>
      <p:sp>
        <p:nvSpPr>
          <p:cNvPr id="10" name="Picture Placeholder 9">
            <a:extLst>
              <a:ext uri="{FF2B5EF4-FFF2-40B4-BE49-F238E27FC236}">
                <a16:creationId xmlns:a16="http://schemas.microsoft.com/office/drawing/2014/main" id="{0D510E1D-A8A6-4E4B-8055-B484B4853348}"/>
              </a:ext>
            </a:extLst>
          </p:cNvPr>
          <p:cNvSpPr>
            <a:spLocks noGrp="1"/>
          </p:cNvSpPr>
          <p:nvPr>
            <p:ph type="pic" sz="quarter" idx="13"/>
          </p:nvPr>
        </p:nvSpPr>
        <p:spPr>
          <a:xfrm>
            <a:off x="3931921" y="536574"/>
            <a:ext cx="7780020" cy="5784853"/>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495300" y="1122363"/>
            <a:ext cx="4446270" cy="1874837"/>
          </a:xfrm>
        </p:spPr>
        <p:txBody>
          <a:bodyPr anchor="t">
            <a:noAutofit/>
          </a:bodyPr>
          <a:lstStyle>
            <a:lvl1pPr algn="l">
              <a:defRPr sz="6600">
                <a:solidFill>
                  <a:schemeClr val="accent3"/>
                </a:solidFill>
              </a:defRPr>
            </a:lvl1pPr>
          </a:lstStyle>
          <a:p>
            <a:r>
              <a:rPr lang="en-US"/>
              <a:t>Click to edit Master title style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1145858" y="3779212"/>
            <a:ext cx="1708784" cy="1156332"/>
          </a:xfrm>
        </p:spPr>
        <p:txBody>
          <a:bodyPr/>
          <a:lstStyle>
            <a:lvl1pPr marL="0" indent="0" algn="l">
              <a:buNone/>
              <a:defRPr sz="2400">
                <a:solidFill>
                  <a:schemeClr val="accent3"/>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4" name="Straight Connector 13">
            <a:extLst>
              <a:ext uri="{FF2B5EF4-FFF2-40B4-BE49-F238E27FC236}">
                <a16:creationId xmlns:a16="http://schemas.microsoft.com/office/drawing/2014/main" id="{E6BAFCD4-E08A-4CBF-B3C6-F99D6523EB03}"/>
              </a:ext>
            </a:extLst>
          </p:cNvPr>
          <p:cNvCxnSpPr>
            <a:cxnSpLocks/>
          </p:cNvCxnSpPr>
          <p:nvPr userDrawn="1"/>
        </p:nvCxnSpPr>
        <p:spPr>
          <a:xfrm flipH="1">
            <a:off x="1145859" y="4757108"/>
            <a:ext cx="230600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ext Placeholder 10">
            <a:extLst>
              <a:ext uri="{FF2B5EF4-FFF2-40B4-BE49-F238E27FC236}">
                <a16:creationId xmlns:a16="http://schemas.microsoft.com/office/drawing/2014/main" id="{ACDE2589-A5DF-4CFB-80DA-F3EB6E9A25A6}"/>
              </a:ext>
            </a:extLst>
          </p:cNvPr>
          <p:cNvSpPr>
            <a:spLocks noGrp="1"/>
          </p:cNvSpPr>
          <p:nvPr>
            <p:ph type="body" sz="quarter" idx="34" hasCustomPrompt="1"/>
          </p:nvPr>
        </p:nvSpPr>
        <p:spPr>
          <a:xfrm>
            <a:off x="1145858" y="5579334"/>
            <a:ext cx="1708784" cy="1116118"/>
          </a:xfrm>
        </p:spPr>
        <p:txBody>
          <a:bodyPr>
            <a:normAutofit/>
          </a:bodyPr>
          <a:lstStyle>
            <a:lvl1pPr marL="0" indent="0" algn="l">
              <a:lnSpc>
                <a:spcPts val="1700"/>
              </a:lnSpc>
              <a:buNone/>
              <a:defRPr sz="1200">
                <a:solidFill>
                  <a:schemeClr val="accent3"/>
                </a:solidFill>
              </a:defRPr>
            </a:lvl1pPr>
          </a:lstStyle>
          <a:p>
            <a:pPr lvl="0"/>
            <a:r>
              <a:rPr lang="en-US"/>
              <a:t>Bullet Description</a:t>
            </a:r>
            <a:endParaRPr lang="en-ZA"/>
          </a:p>
        </p:txBody>
      </p:sp>
      <p:sp>
        <p:nvSpPr>
          <p:cNvPr id="11" name="Text Placeholder 4">
            <a:extLst>
              <a:ext uri="{FF2B5EF4-FFF2-40B4-BE49-F238E27FC236}">
                <a16:creationId xmlns:a16="http://schemas.microsoft.com/office/drawing/2014/main" id="{5CE3F9E1-78CA-4716-9303-F5DE95A9077D}"/>
              </a:ext>
            </a:extLst>
          </p:cNvPr>
          <p:cNvSpPr>
            <a:spLocks noGrp="1"/>
          </p:cNvSpPr>
          <p:nvPr>
            <p:ph type="body" sz="quarter" idx="14"/>
          </p:nvPr>
        </p:nvSpPr>
        <p:spPr>
          <a:xfrm>
            <a:off x="722376" y="3264408"/>
            <a:ext cx="1993392" cy="1993392"/>
          </a:xfrm>
          <a:noFill/>
        </p:spPr>
        <p:txBody>
          <a:bodyPr spcFirstLastPara="1" wrap="square" lIns="91440" tIns="45720" rIns="91440" bIns="45720" numCol="1">
            <a:prstTxWarp prst="textCircle">
              <a:avLst/>
            </a:prstTxWarp>
            <a:spAutoFit/>
          </a:bodyPr>
          <a:lstStyle>
            <a:lvl1pPr>
              <a:defRPr lang="en-US" sz="2000" b="0" cap="all" spc="0" baseline="0" dirty="0">
                <a:ln w="0"/>
                <a:solidFill>
                  <a:schemeClr val="accent1">
                    <a:lumMod val="75000"/>
                  </a:schemeClr>
                </a:solidFill>
              </a:defRPr>
            </a:lvl1pPr>
          </a:lstStyle>
          <a:p>
            <a:pPr marL="0" lvl="0" algn="ctr"/>
            <a:r>
              <a:rPr lang="en-US"/>
              <a:t>Click to edit Master text styles</a:t>
            </a:r>
          </a:p>
        </p:txBody>
      </p:sp>
    </p:spTree>
    <p:extLst>
      <p:ext uri="{BB962C8B-B14F-4D97-AF65-F5344CB8AC3E}">
        <p14:creationId xmlns:p14="http://schemas.microsoft.com/office/powerpoint/2010/main" val="1138353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pic>
        <p:nvPicPr>
          <p:cNvPr id="10" name="Picture 9" descr="A picture containing tree, nature, spring&#10;&#10;Description automatically generated">
            <a:extLst>
              <a:ext uri="{FF2B5EF4-FFF2-40B4-BE49-F238E27FC236}">
                <a16:creationId xmlns:a16="http://schemas.microsoft.com/office/drawing/2014/main" id="{560C5C7D-BBDC-415E-88A8-4BB8367C61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381000" y="381000"/>
            <a:ext cx="6858000" cy="6096000"/>
          </a:xfrm>
          <a:prstGeom prst="rect">
            <a:avLst/>
          </a:prstGeom>
        </p:spPr>
      </p:pic>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6724244" y="473869"/>
            <a:ext cx="4603750" cy="1226572"/>
          </a:xfrm>
        </p:spPr>
        <p:txBody>
          <a:bodyPr lIns="0" anchor="b">
            <a:normAutofit/>
          </a:bodyPr>
          <a:lstStyle>
            <a:lvl1pPr>
              <a:defRPr sz="4400">
                <a:solidFill>
                  <a:schemeClr val="accent3"/>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7035800" y="2160591"/>
            <a:ext cx="4298950"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accent1"/>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a:xfrm>
            <a:off x="7035799" y="6356350"/>
            <a:ext cx="2772229" cy="365125"/>
          </a:xfrm>
        </p:spPr>
        <p:txBody>
          <a:bodyPr/>
          <a:lstStyle>
            <a:lvl1pPr algn="l">
              <a:defRPr>
                <a:solidFill>
                  <a:schemeClr val="accent3">
                    <a:lumMod val="60000"/>
                    <a:lumOff val="4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a:xfrm>
            <a:off x="10036628" y="6356350"/>
            <a:ext cx="1317171" cy="365125"/>
          </a:xfrm>
        </p:spPr>
        <p:txBody>
          <a:bodyPr/>
          <a:lstStyle>
            <a:lvl1pPr>
              <a:defRPr>
                <a:solidFill>
                  <a:schemeClr val="accent3">
                    <a:lumMod val="60000"/>
                    <a:lumOff val="40000"/>
                  </a:schemeClr>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8C140FD9-A97C-40A2-A8B8-84D503A3C4BD}"/>
              </a:ext>
            </a:extLst>
          </p:cNvPr>
          <p:cNvSpPr>
            <a:spLocks noGrp="1"/>
          </p:cNvSpPr>
          <p:nvPr>
            <p:ph type="pic" sz="quarter" idx="13"/>
          </p:nvPr>
        </p:nvSpPr>
        <p:spPr>
          <a:xfrm>
            <a:off x="566736" y="525463"/>
            <a:ext cx="4962526" cy="5807075"/>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7A83CD18-0EF9-4AC6-87C8-0A5C8F9F2CA9}"/>
              </a:ext>
            </a:extLst>
          </p:cNvPr>
          <p:cNvCxnSpPr>
            <a:cxnSpLocks/>
          </p:cNvCxnSpPr>
          <p:nvPr userDrawn="1"/>
        </p:nvCxnSpPr>
        <p:spPr>
          <a:xfrm>
            <a:off x="6743700" y="1859273"/>
            <a:ext cx="0" cy="436055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EB506012-914F-463E-9582-CE719EAD470E}"/>
              </a:ext>
            </a:extLst>
          </p:cNvPr>
          <p:cNvSpPr>
            <a:spLocks noGrp="1"/>
          </p:cNvSpPr>
          <p:nvPr>
            <p:ph type="body" idx="15"/>
          </p:nvPr>
        </p:nvSpPr>
        <p:spPr>
          <a:xfrm>
            <a:off x="7035800" y="1859273"/>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3B07FC46-2A60-4E96-A309-C03E813082E8}"/>
              </a:ext>
            </a:extLst>
          </p:cNvPr>
          <p:cNvSpPr>
            <a:spLocks noGrp="1"/>
          </p:cNvSpPr>
          <p:nvPr>
            <p:ph type="body" idx="16"/>
          </p:nvPr>
        </p:nvSpPr>
        <p:spPr>
          <a:xfrm>
            <a:off x="7035800" y="3271768"/>
            <a:ext cx="4298950"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ext Placeholder 2">
            <a:extLst>
              <a:ext uri="{FF2B5EF4-FFF2-40B4-BE49-F238E27FC236}">
                <a16:creationId xmlns:a16="http://schemas.microsoft.com/office/drawing/2014/main" id="{70CB8BDA-C60A-4110-9D29-E59BA67AAD0C}"/>
              </a:ext>
            </a:extLst>
          </p:cNvPr>
          <p:cNvSpPr>
            <a:spLocks noGrp="1"/>
          </p:cNvSpPr>
          <p:nvPr>
            <p:ph type="body" idx="17"/>
          </p:nvPr>
        </p:nvSpPr>
        <p:spPr>
          <a:xfrm>
            <a:off x="7035800" y="2970450"/>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7DB6CAB0-C8FA-4599-AB8C-A2AEED800C6B}"/>
              </a:ext>
            </a:extLst>
          </p:cNvPr>
          <p:cNvSpPr>
            <a:spLocks noGrp="1"/>
          </p:cNvSpPr>
          <p:nvPr>
            <p:ph type="body" idx="18"/>
          </p:nvPr>
        </p:nvSpPr>
        <p:spPr>
          <a:xfrm>
            <a:off x="7035800" y="4382945"/>
            <a:ext cx="4298950"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3" name="Text Placeholder 2">
            <a:extLst>
              <a:ext uri="{FF2B5EF4-FFF2-40B4-BE49-F238E27FC236}">
                <a16:creationId xmlns:a16="http://schemas.microsoft.com/office/drawing/2014/main" id="{7659D317-0B72-4047-84EB-EF154C96B979}"/>
              </a:ext>
            </a:extLst>
          </p:cNvPr>
          <p:cNvSpPr>
            <a:spLocks noGrp="1"/>
          </p:cNvSpPr>
          <p:nvPr>
            <p:ph type="body" idx="19"/>
          </p:nvPr>
        </p:nvSpPr>
        <p:spPr>
          <a:xfrm>
            <a:off x="7035800" y="4081627"/>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4" name="Text Placeholder 2">
            <a:extLst>
              <a:ext uri="{FF2B5EF4-FFF2-40B4-BE49-F238E27FC236}">
                <a16:creationId xmlns:a16="http://schemas.microsoft.com/office/drawing/2014/main" id="{802DCFFD-63E0-4E21-908F-7B3242F6AAB4}"/>
              </a:ext>
            </a:extLst>
          </p:cNvPr>
          <p:cNvSpPr>
            <a:spLocks noGrp="1"/>
          </p:cNvSpPr>
          <p:nvPr>
            <p:ph type="body" idx="20"/>
          </p:nvPr>
        </p:nvSpPr>
        <p:spPr>
          <a:xfrm>
            <a:off x="7035800" y="5494123"/>
            <a:ext cx="4298950" cy="72570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5" name="Text Placeholder 2">
            <a:extLst>
              <a:ext uri="{FF2B5EF4-FFF2-40B4-BE49-F238E27FC236}">
                <a16:creationId xmlns:a16="http://schemas.microsoft.com/office/drawing/2014/main" id="{3A7E7A4C-470C-4831-907E-3338C5B817FD}"/>
              </a:ext>
            </a:extLst>
          </p:cNvPr>
          <p:cNvSpPr>
            <a:spLocks noGrp="1"/>
          </p:cNvSpPr>
          <p:nvPr>
            <p:ph type="body" idx="21"/>
          </p:nvPr>
        </p:nvSpPr>
        <p:spPr>
          <a:xfrm>
            <a:off x="7035800" y="5192805"/>
            <a:ext cx="4298950" cy="334668"/>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91659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colum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accent3"/>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accent3">
                    <a:lumMod val="60000"/>
                    <a:lumOff val="40000"/>
                  </a:schemeClr>
                </a:solidFill>
              </a:defRPr>
            </a:lvl1pPr>
          </a:lstStyle>
          <a:p>
            <a:r>
              <a:rPr lang="en-ZA" dirty="0"/>
              <a:t>Pitch deck</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accent3">
                    <a:lumMod val="60000"/>
                    <a:lumOff val="40000"/>
                  </a:schemeClr>
                </a:solidFill>
              </a:defRPr>
            </a:lvl1pPr>
          </a:lstStyle>
          <a:p>
            <a:fld id="{19B51A1E-902D-48AF-9020-955120F399B6}" type="slidenum">
              <a:rPr lang="en-ZA" smtClean="0"/>
              <a:pPr/>
              <a:t>‹#›</a:t>
            </a:fld>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981075"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1</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981075" y="4644390"/>
            <a:ext cx="1980000" cy="1490080"/>
          </a:xfrm>
        </p:spPr>
        <p:txBody>
          <a:bodyPr>
            <a:normAutofit/>
          </a:bodyPr>
          <a:lstStyle>
            <a:lvl1pPr marL="0" indent="0" algn="ctr">
              <a:lnSpc>
                <a:spcPts val="1700"/>
              </a:lnSpc>
              <a:buNone/>
              <a:defRPr sz="1200">
                <a:solidFill>
                  <a:schemeClr val="accent3"/>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3731025"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2</a:t>
            </a:r>
            <a:endParaRPr lang="en-ZA"/>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3731025" y="4644390"/>
            <a:ext cx="1980000" cy="1490080"/>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6480975"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3</a:t>
            </a:r>
            <a:endParaRPr lang="en-ZA"/>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6480975" y="4644390"/>
            <a:ext cx="1980000" cy="1490080"/>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6" name="Content Placeholder 15">
            <a:extLst>
              <a:ext uri="{FF2B5EF4-FFF2-40B4-BE49-F238E27FC236}">
                <a16:creationId xmlns:a16="http://schemas.microsoft.com/office/drawing/2014/main" id="{FF934EF9-BF0B-4A73-8F03-1BA80EE0608B}"/>
              </a:ext>
            </a:extLst>
          </p:cNvPr>
          <p:cNvSpPr>
            <a:spLocks noGrp="1"/>
          </p:cNvSpPr>
          <p:nvPr>
            <p:ph sz="quarter" idx="46"/>
          </p:nvPr>
        </p:nvSpPr>
        <p:spPr>
          <a:xfrm>
            <a:off x="1227175"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1" name="Text Placeholder 8">
            <a:extLst>
              <a:ext uri="{FF2B5EF4-FFF2-40B4-BE49-F238E27FC236}">
                <a16:creationId xmlns:a16="http://schemas.microsoft.com/office/drawing/2014/main" id="{4182E807-0C2E-4BC5-BF7E-526F4625C965}"/>
              </a:ext>
            </a:extLst>
          </p:cNvPr>
          <p:cNvSpPr>
            <a:spLocks noGrp="1"/>
          </p:cNvSpPr>
          <p:nvPr>
            <p:ph type="body" sz="quarter" idx="47" hasCustomPrompt="1"/>
          </p:nvPr>
        </p:nvSpPr>
        <p:spPr>
          <a:xfrm>
            <a:off x="9184088"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4</a:t>
            </a:r>
            <a:endParaRPr lang="en-ZA"/>
          </a:p>
        </p:txBody>
      </p:sp>
      <p:sp>
        <p:nvSpPr>
          <p:cNvPr id="22" name="Text Placeholder 10">
            <a:extLst>
              <a:ext uri="{FF2B5EF4-FFF2-40B4-BE49-F238E27FC236}">
                <a16:creationId xmlns:a16="http://schemas.microsoft.com/office/drawing/2014/main" id="{8B21E869-F893-4182-B4C9-9C6D4C1E7093}"/>
              </a:ext>
            </a:extLst>
          </p:cNvPr>
          <p:cNvSpPr>
            <a:spLocks noGrp="1"/>
          </p:cNvSpPr>
          <p:nvPr>
            <p:ph type="body" sz="quarter" idx="48" hasCustomPrompt="1"/>
          </p:nvPr>
        </p:nvSpPr>
        <p:spPr>
          <a:xfrm>
            <a:off x="9184087" y="4644390"/>
            <a:ext cx="1980000" cy="1490080"/>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23" name="Content Placeholder 15">
            <a:extLst>
              <a:ext uri="{FF2B5EF4-FFF2-40B4-BE49-F238E27FC236}">
                <a16:creationId xmlns:a16="http://schemas.microsoft.com/office/drawing/2014/main" id="{B86A7EE6-1FE6-48B5-8747-AB276F95128F}"/>
              </a:ext>
            </a:extLst>
          </p:cNvPr>
          <p:cNvSpPr>
            <a:spLocks noGrp="1"/>
          </p:cNvSpPr>
          <p:nvPr>
            <p:ph sz="quarter" idx="49"/>
          </p:nvPr>
        </p:nvSpPr>
        <p:spPr>
          <a:xfrm>
            <a:off x="3977125"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4" name="Content Placeholder 15">
            <a:extLst>
              <a:ext uri="{FF2B5EF4-FFF2-40B4-BE49-F238E27FC236}">
                <a16:creationId xmlns:a16="http://schemas.microsoft.com/office/drawing/2014/main" id="{5C937C49-EB73-4979-B8CF-CACF0EA242DA}"/>
              </a:ext>
            </a:extLst>
          </p:cNvPr>
          <p:cNvSpPr>
            <a:spLocks noGrp="1"/>
          </p:cNvSpPr>
          <p:nvPr>
            <p:ph sz="quarter" idx="50"/>
          </p:nvPr>
        </p:nvSpPr>
        <p:spPr>
          <a:xfrm>
            <a:off x="6727075"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5" name="Content Placeholder 15">
            <a:extLst>
              <a:ext uri="{FF2B5EF4-FFF2-40B4-BE49-F238E27FC236}">
                <a16:creationId xmlns:a16="http://schemas.microsoft.com/office/drawing/2014/main" id="{5B5AE825-32F0-4FF5-AD58-C846CFE482B5}"/>
              </a:ext>
            </a:extLst>
          </p:cNvPr>
          <p:cNvSpPr>
            <a:spLocks noGrp="1"/>
          </p:cNvSpPr>
          <p:nvPr>
            <p:ph sz="quarter" idx="51"/>
          </p:nvPr>
        </p:nvSpPr>
        <p:spPr>
          <a:xfrm>
            <a:off x="9430188" y="2209231"/>
            <a:ext cx="1487800" cy="1487801"/>
          </a:xfrm>
        </p:spPr>
        <p:txBody>
          <a:bodyPr/>
          <a:lstStyle>
            <a:lvl1pPr marL="0" indent="0">
              <a:buNone/>
              <a:defRPr>
                <a:solidFill>
                  <a:schemeClr val="accent3"/>
                </a:solidFill>
              </a:defRPr>
            </a:lvl1pPr>
          </a:lstStyle>
          <a:p>
            <a:pPr lvl="0"/>
            <a:r>
              <a:rPr lang="en-US"/>
              <a:t>Click to edit Master text styles</a:t>
            </a:r>
          </a:p>
        </p:txBody>
      </p:sp>
      <p:cxnSp>
        <p:nvCxnSpPr>
          <p:cNvPr id="26" name="Straight Connector 25">
            <a:extLst>
              <a:ext uri="{FF2B5EF4-FFF2-40B4-BE49-F238E27FC236}">
                <a16:creationId xmlns:a16="http://schemas.microsoft.com/office/drawing/2014/main" id="{C2FC193C-7F61-40CA-B97F-DE9D338DC965}"/>
              </a:ext>
            </a:extLst>
          </p:cNvPr>
          <p:cNvCxnSpPr>
            <a:cxnSpLocks/>
          </p:cNvCxnSpPr>
          <p:nvPr userDrawn="1"/>
        </p:nvCxnSpPr>
        <p:spPr>
          <a:xfrm>
            <a:off x="1513875"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86C94F-FF53-46BA-B125-57E5D572D064}"/>
              </a:ext>
            </a:extLst>
          </p:cNvPr>
          <p:cNvCxnSpPr>
            <a:cxnSpLocks/>
          </p:cNvCxnSpPr>
          <p:nvPr userDrawn="1"/>
        </p:nvCxnSpPr>
        <p:spPr>
          <a:xfrm>
            <a:off x="4248911"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FC882BF-032B-4B67-AF3E-CF79FBCC4FD4}"/>
              </a:ext>
            </a:extLst>
          </p:cNvPr>
          <p:cNvCxnSpPr>
            <a:cxnSpLocks/>
          </p:cNvCxnSpPr>
          <p:nvPr userDrawn="1"/>
        </p:nvCxnSpPr>
        <p:spPr>
          <a:xfrm>
            <a:off x="6983947"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5750C30-59A4-4345-B670-0030A6828B14}"/>
              </a:ext>
            </a:extLst>
          </p:cNvPr>
          <p:cNvCxnSpPr>
            <a:cxnSpLocks/>
          </p:cNvCxnSpPr>
          <p:nvPr userDrawn="1"/>
        </p:nvCxnSpPr>
        <p:spPr>
          <a:xfrm>
            <a:off x="9718983"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34" name="Picture 33" descr="A picture containing outdoor, sky, nature, dune&#10;&#10;Description automatically generated">
            <a:extLst>
              <a:ext uri="{FF2B5EF4-FFF2-40B4-BE49-F238E27FC236}">
                <a16:creationId xmlns:a16="http://schemas.microsoft.com/office/drawing/2014/main" id="{3E2CAEA6-2840-4C2D-B6E2-A17A0A9F06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304800" cy="6858000"/>
          </a:xfrm>
          <a:prstGeom prst="rect">
            <a:avLst/>
          </a:prstGeom>
        </p:spPr>
      </p:pic>
      <p:pic>
        <p:nvPicPr>
          <p:cNvPr id="36" name="Picture 35" descr="A picture containing outdoor, sky, nature, dune&#10;&#10;Description automatically generated">
            <a:extLst>
              <a:ext uri="{FF2B5EF4-FFF2-40B4-BE49-F238E27FC236}">
                <a16:creationId xmlns:a16="http://schemas.microsoft.com/office/drawing/2014/main" id="{7C270418-FBBE-4523-812C-440495951DA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887200" y="0"/>
            <a:ext cx="304800" cy="6858000"/>
          </a:xfrm>
          <a:prstGeom prst="rect">
            <a:avLst/>
          </a:prstGeom>
        </p:spPr>
      </p:pic>
      <p:sp>
        <p:nvSpPr>
          <p:cNvPr id="37" name="Date Placeholder 3">
            <a:extLst>
              <a:ext uri="{FF2B5EF4-FFF2-40B4-BE49-F238E27FC236}">
                <a16:creationId xmlns:a16="http://schemas.microsoft.com/office/drawing/2014/main" id="{4F3022F7-3702-4466-9986-D2645E60F2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accent3">
                    <a:lumMod val="60000"/>
                    <a:lumOff val="40000"/>
                  </a:schemeClr>
                </a:solidFill>
              </a:defRPr>
            </a:lvl1pPr>
          </a:lstStyle>
          <a:p>
            <a:r>
              <a:rPr lang="en-US"/>
              <a:t>6/22/20XX</a:t>
            </a:r>
            <a:endParaRPr lang="en-US" dirty="0"/>
          </a:p>
        </p:txBody>
      </p:sp>
    </p:spTree>
    <p:extLst>
      <p:ext uri="{BB962C8B-B14F-4D97-AF65-F5344CB8AC3E}">
        <p14:creationId xmlns:p14="http://schemas.microsoft.com/office/powerpoint/2010/main" val="2715236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 content">
    <p:bg>
      <p:bgPr>
        <a:solidFill>
          <a:schemeClr val="accent2"/>
        </a:solidFill>
        <a:effectLst/>
      </p:bgPr>
    </p:bg>
    <p:spTree>
      <p:nvGrpSpPr>
        <p:cNvPr id="1" name=""/>
        <p:cNvGrpSpPr/>
        <p:nvPr/>
      </p:nvGrpSpPr>
      <p:grpSpPr>
        <a:xfrm>
          <a:off x="0" y="0"/>
          <a:ext cx="0" cy="0"/>
          <a:chOff x="0" y="0"/>
          <a:chExt cx="0" cy="0"/>
        </a:xfrm>
      </p:grpSpPr>
      <p:pic>
        <p:nvPicPr>
          <p:cNvPr id="9" name="Picture 8" descr="A body of water with trees around it&#10;&#10;Description automatically generated with medium confidence">
            <a:extLst>
              <a:ext uri="{FF2B5EF4-FFF2-40B4-BE49-F238E27FC236}">
                <a16:creationId xmlns:a16="http://schemas.microsoft.com/office/drawing/2014/main" id="{4FA989F3-E380-4D92-BD33-21366C4663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81400" y="0"/>
            <a:ext cx="5029200" cy="6858000"/>
          </a:xfrm>
          <a:prstGeom prst="rect">
            <a:avLst/>
          </a:prstGeom>
        </p:spPr>
      </p:pic>
      <p:sp>
        <p:nvSpPr>
          <p:cNvPr id="11" name="Picture Placeholder 10">
            <a:extLst>
              <a:ext uri="{FF2B5EF4-FFF2-40B4-BE49-F238E27FC236}">
                <a16:creationId xmlns:a16="http://schemas.microsoft.com/office/drawing/2014/main" id="{E97333B9-F523-4307-B469-F66B0C6E9D6E}"/>
              </a:ext>
            </a:extLst>
          </p:cNvPr>
          <p:cNvSpPr>
            <a:spLocks noGrp="1"/>
          </p:cNvSpPr>
          <p:nvPr>
            <p:ph type="pic" sz="quarter" idx="13"/>
          </p:nvPr>
        </p:nvSpPr>
        <p:spPr>
          <a:xfrm>
            <a:off x="4038600" y="508000"/>
            <a:ext cx="4114800" cy="5842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838200" y="365125"/>
            <a:ext cx="10515600" cy="1325563"/>
          </a:xfrm>
        </p:spPr>
        <p:txBody>
          <a:bodyPr/>
          <a:lstStyle>
            <a:lvl1pPr algn="ctr">
              <a:defRPr>
                <a:solidFill>
                  <a:schemeClr val="accent1"/>
                </a:solidFill>
              </a:defRPr>
            </a:lvl1pPr>
          </a:lstStyle>
          <a:p>
            <a:r>
              <a:rPr lang="en-US"/>
              <a:t>Click to edit Master title style</a:t>
            </a:r>
          </a:p>
        </p:txBody>
      </p:sp>
      <p:sp>
        <p:nvSpPr>
          <p:cNvPr id="12" name="Text Placeholder 8">
            <a:extLst>
              <a:ext uri="{FF2B5EF4-FFF2-40B4-BE49-F238E27FC236}">
                <a16:creationId xmlns:a16="http://schemas.microsoft.com/office/drawing/2014/main" id="{D42CD466-114C-48B9-82B3-DC830491B351}"/>
              </a:ext>
            </a:extLst>
          </p:cNvPr>
          <p:cNvSpPr>
            <a:spLocks noGrp="1"/>
          </p:cNvSpPr>
          <p:nvPr>
            <p:ph type="body" sz="quarter" idx="33" hasCustomPrompt="1"/>
          </p:nvPr>
        </p:nvSpPr>
        <p:spPr>
          <a:xfrm>
            <a:off x="496500" y="2704606"/>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1</a:t>
            </a:r>
            <a:endParaRPr lang="en-ZA"/>
          </a:p>
        </p:txBody>
      </p:sp>
      <p:sp>
        <p:nvSpPr>
          <p:cNvPr id="13" name="Text Placeholder 10">
            <a:extLst>
              <a:ext uri="{FF2B5EF4-FFF2-40B4-BE49-F238E27FC236}">
                <a16:creationId xmlns:a16="http://schemas.microsoft.com/office/drawing/2014/main" id="{51758243-C023-46F4-AA0D-115263FADCFC}"/>
              </a:ext>
            </a:extLst>
          </p:cNvPr>
          <p:cNvSpPr>
            <a:spLocks noGrp="1"/>
          </p:cNvSpPr>
          <p:nvPr>
            <p:ph type="body" sz="quarter" idx="34" hasCustomPrompt="1"/>
          </p:nvPr>
        </p:nvSpPr>
        <p:spPr>
          <a:xfrm>
            <a:off x="496500" y="3128324"/>
            <a:ext cx="2589600" cy="861420"/>
          </a:xfrm>
        </p:spPr>
        <p:txBody>
          <a:bodyPr>
            <a:normAutofit/>
          </a:bodyPr>
          <a:lstStyle>
            <a:lvl1pPr marL="0" indent="0" algn="ctr">
              <a:lnSpc>
                <a:spcPts val="1700"/>
              </a:lnSpc>
              <a:buNone/>
              <a:defRPr sz="1200">
                <a:solidFill>
                  <a:schemeClr val="accent1"/>
                </a:solidFill>
              </a:defRPr>
            </a:lvl1pPr>
          </a:lstStyle>
          <a:p>
            <a:pPr lvl="0"/>
            <a:r>
              <a:rPr lang="en-US" dirty="0"/>
              <a:t>Bullet Description</a:t>
            </a:r>
            <a:endParaRPr lang="en-ZA" dirty="0"/>
          </a:p>
        </p:txBody>
      </p:sp>
      <p:sp>
        <p:nvSpPr>
          <p:cNvPr id="15" name="Text Placeholder 8">
            <a:extLst>
              <a:ext uri="{FF2B5EF4-FFF2-40B4-BE49-F238E27FC236}">
                <a16:creationId xmlns:a16="http://schemas.microsoft.com/office/drawing/2014/main" id="{6CE54372-39E4-429B-909F-1B393078547E}"/>
              </a:ext>
            </a:extLst>
          </p:cNvPr>
          <p:cNvSpPr>
            <a:spLocks noGrp="1"/>
          </p:cNvSpPr>
          <p:nvPr>
            <p:ph type="body" sz="quarter" idx="35" hasCustomPrompt="1"/>
          </p:nvPr>
        </p:nvSpPr>
        <p:spPr>
          <a:xfrm>
            <a:off x="496500" y="4530478"/>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3</a:t>
            </a:r>
            <a:endParaRPr lang="en-ZA"/>
          </a:p>
        </p:txBody>
      </p:sp>
      <p:sp>
        <p:nvSpPr>
          <p:cNvPr id="16" name="Text Placeholder 10">
            <a:extLst>
              <a:ext uri="{FF2B5EF4-FFF2-40B4-BE49-F238E27FC236}">
                <a16:creationId xmlns:a16="http://schemas.microsoft.com/office/drawing/2014/main" id="{180615B5-AB0C-4460-96CC-11C15E7D74F1}"/>
              </a:ext>
            </a:extLst>
          </p:cNvPr>
          <p:cNvSpPr>
            <a:spLocks noGrp="1"/>
          </p:cNvSpPr>
          <p:nvPr>
            <p:ph type="body" sz="quarter" idx="36" hasCustomPrompt="1"/>
          </p:nvPr>
        </p:nvSpPr>
        <p:spPr>
          <a:xfrm>
            <a:off x="496500" y="4954196"/>
            <a:ext cx="2589600" cy="861420"/>
          </a:xfrm>
        </p:spPr>
        <p:txBody>
          <a:bodyPr>
            <a:normAutofit/>
          </a:bodyPr>
          <a:lstStyle>
            <a:lvl1pPr marL="0" indent="0" algn="ctr">
              <a:lnSpc>
                <a:spcPts val="1700"/>
              </a:lnSpc>
              <a:buNone/>
              <a:defRPr sz="1200">
                <a:solidFill>
                  <a:schemeClr val="accent1"/>
                </a:solidFill>
              </a:defRPr>
            </a:lvl1pPr>
          </a:lstStyle>
          <a:p>
            <a:pPr lvl="0"/>
            <a:r>
              <a:rPr lang="en-US"/>
              <a:t>Bullet Description</a:t>
            </a:r>
            <a:endParaRPr lang="en-ZA"/>
          </a:p>
        </p:txBody>
      </p:sp>
      <p:sp>
        <p:nvSpPr>
          <p:cNvPr id="17" name="Text Placeholder 8">
            <a:extLst>
              <a:ext uri="{FF2B5EF4-FFF2-40B4-BE49-F238E27FC236}">
                <a16:creationId xmlns:a16="http://schemas.microsoft.com/office/drawing/2014/main" id="{09C3E351-39C7-4529-B6CD-B0EF6A4BB0DD}"/>
              </a:ext>
            </a:extLst>
          </p:cNvPr>
          <p:cNvSpPr>
            <a:spLocks noGrp="1"/>
          </p:cNvSpPr>
          <p:nvPr>
            <p:ph type="body" sz="quarter" idx="37" hasCustomPrompt="1"/>
          </p:nvPr>
        </p:nvSpPr>
        <p:spPr>
          <a:xfrm>
            <a:off x="9105900" y="2704606"/>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2</a:t>
            </a:r>
            <a:endParaRPr lang="en-ZA"/>
          </a:p>
        </p:txBody>
      </p:sp>
      <p:sp>
        <p:nvSpPr>
          <p:cNvPr id="18" name="Text Placeholder 10">
            <a:extLst>
              <a:ext uri="{FF2B5EF4-FFF2-40B4-BE49-F238E27FC236}">
                <a16:creationId xmlns:a16="http://schemas.microsoft.com/office/drawing/2014/main" id="{0762CB53-1EBD-4B1E-8562-33910E883348}"/>
              </a:ext>
            </a:extLst>
          </p:cNvPr>
          <p:cNvSpPr>
            <a:spLocks noGrp="1"/>
          </p:cNvSpPr>
          <p:nvPr>
            <p:ph type="body" sz="quarter" idx="38" hasCustomPrompt="1"/>
          </p:nvPr>
        </p:nvSpPr>
        <p:spPr>
          <a:xfrm>
            <a:off x="9105900" y="3128324"/>
            <a:ext cx="2589600" cy="861420"/>
          </a:xfrm>
        </p:spPr>
        <p:txBody>
          <a:bodyPr>
            <a:normAutofit/>
          </a:bodyPr>
          <a:lstStyle>
            <a:lvl1pPr marL="0" indent="0" algn="ctr">
              <a:lnSpc>
                <a:spcPts val="1700"/>
              </a:lnSpc>
              <a:buNone/>
              <a:defRPr sz="1200">
                <a:solidFill>
                  <a:schemeClr val="accent1"/>
                </a:solidFill>
              </a:defRPr>
            </a:lvl1pPr>
          </a:lstStyle>
          <a:p>
            <a:pPr lvl="0"/>
            <a:r>
              <a:rPr lang="en-US"/>
              <a:t>Bullet Description</a:t>
            </a:r>
            <a:endParaRPr lang="en-ZA"/>
          </a:p>
        </p:txBody>
      </p:sp>
      <p:sp>
        <p:nvSpPr>
          <p:cNvPr id="19" name="Text Placeholder 8">
            <a:extLst>
              <a:ext uri="{FF2B5EF4-FFF2-40B4-BE49-F238E27FC236}">
                <a16:creationId xmlns:a16="http://schemas.microsoft.com/office/drawing/2014/main" id="{7F9CB6CB-1D5E-4484-BDCC-67FDE981AA7C}"/>
              </a:ext>
            </a:extLst>
          </p:cNvPr>
          <p:cNvSpPr>
            <a:spLocks noGrp="1"/>
          </p:cNvSpPr>
          <p:nvPr>
            <p:ph type="body" sz="quarter" idx="39" hasCustomPrompt="1"/>
          </p:nvPr>
        </p:nvSpPr>
        <p:spPr>
          <a:xfrm>
            <a:off x="9105900" y="4530478"/>
            <a:ext cx="2589600" cy="360000"/>
          </a:xfrm>
        </p:spPr>
        <p:txBody>
          <a:bodyPr/>
          <a:lstStyle>
            <a:lvl1pPr marL="0" indent="0" algn="ctr">
              <a:buFont typeface="Arial" panose="020B0604020202020204" pitchFamily="34" charset="0"/>
              <a:buNone/>
              <a:defRPr sz="1800">
                <a:solidFill>
                  <a:schemeClr val="accent1"/>
                </a:solidFill>
                <a:latin typeface="+mj-lt"/>
              </a:defRPr>
            </a:lvl1pPr>
          </a:lstStyle>
          <a:p>
            <a:pPr lvl="0"/>
            <a:r>
              <a:rPr lang="en-US"/>
              <a:t>Bullet 4</a:t>
            </a:r>
            <a:endParaRPr lang="en-ZA"/>
          </a:p>
        </p:txBody>
      </p:sp>
      <p:sp>
        <p:nvSpPr>
          <p:cNvPr id="20" name="Text Placeholder 10">
            <a:extLst>
              <a:ext uri="{FF2B5EF4-FFF2-40B4-BE49-F238E27FC236}">
                <a16:creationId xmlns:a16="http://schemas.microsoft.com/office/drawing/2014/main" id="{8229F1D8-00A2-407C-974C-4F22FE98AB1C}"/>
              </a:ext>
            </a:extLst>
          </p:cNvPr>
          <p:cNvSpPr>
            <a:spLocks noGrp="1"/>
          </p:cNvSpPr>
          <p:nvPr>
            <p:ph type="body" sz="quarter" idx="40" hasCustomPrompt="1"/>
          </p:nvPr>
        </p:nvSpPr>
        <p:spPr>
          <a:xfrm>
            <a:off x="9105900" y="4954196"/>
            <a:ext cx="2589600" cy="861420"/>
          </a:xfrm>
        </p:spPr>
        <p:txBody>
          <a:bodyPr>
            <a:normAutofit/>
          </a:bodyPr>
          <a:lstStyle>
            <a:lvl1pPr marL="0" indent="0" algn="ctr">
              <a:lnSpc>
                <a:spcPts val="1700"/>
              </a:lnSpc>
              <a:buNone/>
              <a:defRPr sz="1200">
                <a:solidFill>
                  <a:schemeClr val="accent1"/>
                </a:solidFill>
              </a:defRPr>
            </a:lvl1pPr>
          </a:lstStyle>
          <a:p>
            <a:pPr lvl="0"/>
            <a:r>
              <a:rPr lang="en-US"/>
              <a:t>Bullet Description</a:t>
            </a:r>
            <a:endParaRPr lang="en-ZA"/>
          </a:p>
        </p:txBody>
      </p:sp>
      <p:sp>
        <p:nvSpPr>
          <p:cNvPr id="22" name="Date Placeholder 2">
            <a:extLst>
              <a:ext uri="{FF2B5EF4-FFF2-40B4-BE49-F238E27FC236}">
                <a16:creationId xmlns:a16="http://schemas.microsoft.com/office/drawing/2014/main" id="{7E9D7FB7-F0D3-47C2-95E6-B2D047FF2350}"/>
              </a:ext>
            </a:extLst>
          </p:cNvPr>
          <p:cNvSpPr>
            <a:spLocks noGrp="1"/>
          </p:cNvSpPr>
          <p:nvPr>
            <p:ph type="dt" sz="half" idx="10"/>
          </p:nvPr>
        </p:nvSpPr>
        <p:spPr>
          <a:xfrm>
            <a:off x="838200" y="6356350"/>
            <a:ext cx="2743200" cy="365125"/>
          </a:xfrm>
        </p:spPr>
        <p:txBody>
          <a:bodyPr/>
          <a:lstStyle>
            <a:lvl1pPr>
              <a:defRPr>
                <a:solidFill>
                  <a:schemeClr val="accent1"/>
                </a:solidFill>
              </a:defRPr>
            </a:lvl1pPr>
          </a:lstStyle>
          <a:p>
            <a:r>
              <a:rPr lang="en-US"/>
              <a:t>6/22/20XX</a:t>
            </a:r>
            <a:endParaRPr lang="en-US" dirty="0"/>
          </a:p>
        </p:txBody>
      </p:sp>
      <p:sp>
        <p:nvSpPr>
          <p:cNvPr id="23" name="Footer Placeholder 3">
            <a:extLst>
              <a:ext uri="{FF2B5EF4-FFF2-40B4-BE49-F238E27FC236}">
                <a16:creationId xmlns:a16="http://schemas.microsoft.com/office/drawing/2014/main" id="{C73EC134-FDBF-4113-B825-23125EE8675C}"/>
              </a:ext>
            </a:extLst>
          </p:cNvPr>
          <p:cNvSpPr>
            <a:spLocks noGrp="1"/>
          </p:cNvSpPr>
          <p:nvPr>
            <p:ph type="ftr" sz="quarter" idx="11"/>
          </p:nvPr>
        </p:nvSpPr>
        <p:spPr>
          <a:xfrm>
            <a:off x="4038600" y="6356350"/>
            <a:ext cx="4114800" cy="365125"/>
          </a:xfrm>
        </p:spPr>
        <p:txBody>
          <a:bodyPr/>
          <a:lstStyle>
            <a:lvl1pPr>
              <a:defRPr>
                <a:solidFill>
                  <a:schemeClr val="accent1"/>
                </a:solidFill>
              </a:defRPr>
            </a:lvl1pPr>
          </a:lstStyle>
          <a:p>
            <a:r>
              <a:rPr lang="en-US" dirty="0"/>
              <a:t>Pitch deck</a:t>
            </a:r>
          </a:p>
        </p:txBody>
      </p:sp>
      <p:sp>
        <p:nvSpPr>
          <p:cNvPr id="24" name="Slide Number Placeholder 4">
            <a:extLst>
              <a:ext uri="{FF2B5EF4-FFF2-40B4-BE49-F238E27FC236}">
                <a16:creationId xmlns:a16="http://schemas.microsoft.com/office/drawing/2014/main" id="{12C2DA51-699D-4FD6-9B2A-2FA0915C710E}"/>
              </a:ext>
            </a:extLst>
          </p:cNvPr>
          <p:cNvSpPr>
            <a:spLocks noGrp="1"/>
          </p:cNvSpPr>
          <p:nvPr>
            <p:ph type="sldNum" sz="quarter" idx="12"/>
          </p:nvPr>
        </p:nvSpPr>
        <p:spPr>
          <a:xfrm>
            <a:off x="8610600" y="6356350"/>
            <a:ext cx="2743200" cy="365125"/>
          </a:xfrm>
        </p:spPr>
        <p:txBody>
          <a:bodyPr/>
          <a:lstStyle>
            <a:lvl1pPr>
              <a:defRPr>
                <a:solidFill>
                  <a:schemeClr val="accent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points">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035800" y="473869"/>
            <a:ext cx="4603750" cy="1226572"/>
          </a:xfrm>
        </p:spPr>
        <p:txBody>
          <a:bodyPr anchor="b">
            <a:normAutofit/>
          </a:bodyPr>
          <a:lstStyle>
            <a:lvl1pPr>
              <a:defRPr sz="4400">
                <a:solidFill>
                  <a:schemeClr val="accent3"/>
                </a:solidFill>
              </a:defRPr>
            </a:lvl1pPr>
          </a:lstStyle>
          <a:p>
            <a:r>
              <a:rPr lang="en-US"/>
              <a:t>Click to edit Master title style</a:t>
            </a:r>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7445828" y="2468880"/>
            <a:ext cx="3888921"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10" name="Picture 9">
            <a:extLst>
              <a:ext uri="{FF2B5EF4-FFF2-40B4-BE49-F238E27FC236}">
                <a16:creationId xmlns:a16="http://schemas.microsoft.com/office/drawing/2014/main" id="{560C5C7D-BBDC-415E-88A8-4BB8367C61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358467" y="0"/>
            <a:ext cx="304268" cy="6858000"/>
          </a:xfrm>
          <a:prstGeom prst="rect">
            <a:avLst/>
          </a:prstGeom>
        </p:spPr>
      </p:pic>
      <p:sp>
        <p:nvSpPr>
          <p:cNvPr id="12" name="Picture Placeholder 11">
            <a:extLst>
              <a:ext uri="{FF2B5EF4-FFF2-40B4-BE49-F238E27FC236}">
                <a16:creationId xmlns:a16="http://schemas.microsoft.com/office/drawing/2014/main" id="{8C140FD9-A97C-40A2-A8B8-84D503A3C4BD}"/>
              </a:ext>
            </a:extLst>
          </p:cNvPr>
          <p:cNvSpPr>
            <a:spLocks noGrp="1"/>
          </p:cNvSpPr>
          <p:nvPr>
            <p:ph type="pic" sz="quarter" idx="13"/>
          </p:nvPr>
        </p:nvSpPr>
        <p:spPr>
          <a:xfrm>
            <a:off x="1" y="0"/>
            <a:ext cx="6358466" cy="6857999"/>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7A83CD18-0EF9-4AC6-87C8-0A5C8F9F2CA9}"/>
              </a:ext>
            </a:extLst>
          </p:cNvPr>
          <p:cNvCxnSpPr>
            <a:cxnSpLocks/>
          </p:cNvCxnSpPr>
          <p:nvPr userDrawn="1"/>
        </p:nvCxnSpPr>
        <p:spPr>
          <a:xfrm>
            <a:off x="7256237" y="2928256"/>
            <a:ext cx="0" cy="69668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EB506012-914F-463E-9582-CE719EAD470E}"/>
              </a:ext>
            </a:extLst>
          </p:cNvPr>
          <p:cNvSpPr>
            <a:spLocks noGrp="1"/>
          </p:cNvSpPr>
          <p:nvPr>
            <p:ph type="body" idx="15" hasCustomPrompt="1"/>
          </p:nvPr>
        </p:nvSpPr>
        <p:spPr>
          <a:xfrm>
            <a:off x="7117447" y="2468617"/>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1.</a:t>
            </a:r>
          </a:p>
        </p:txBody>
      </p:sp>
      <p:sp>
        <p:nvSpPr>
          <p:cNvPr id="20" name="Text Placeholder 2">
            <a:extLst>
              <a:ext uri="{FF2B5EF4-FFF2-40B4-BE49-F238E27FC236}">
                <a16:creationId xmlns:a16="http://schemas.microsoft.com/office/drawing/2014/main" id="{3B07FC46-2A60-4E96-A309-C03E813082E8}"/>
              </a:ext>
            </a:extLst>
          </p:cNvPr>
          <p:cNvSpPr>
            <a:spLocks noGrp="1"/>
          </p:cNvSpPr>
          <p:nvPr>
            <p:ph type="body" idx="16"/>
          </p:nvPr>
        </p:nvSpPr>
        <p:spPr>
          <a:xfrm>
            <a:off x="7445828" y="3808800"/>
            <a:ext cx="3888921"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7DB6CAB0-C8FA-4599-AB8C-A2AEED800C6B}"/>
              </a:ext>
            </a:extLst>
          </p:cNvPr>
          <p:cNvSpPr>
            <a:spLocks noGrp="1"/>
          </p:cNvSpPr>
          <p:nvPr>
            <p:ph type="body" idx="18"/>
          </p:nvPr>
        </p:nvSpPr>
        <p:spPr>
          <a:xfrm>
            <a:off x="7445828" y="5101562"/>
            <a:ext cx="3888921" cy="725701"/>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Placeholder 2">
            <a:extLst>
              <a:ext uri="{FF2B5EF4-FFF2-40B4-BE49-F238E27FC236}">
                <a16:creationId xmlns:a16="http://schemas.microsoft.com/office/drawing/2014/main" id="{FCE75E29-1E56-4BC2-9665-A103D29D944B}"/>
              </a:ext>
            </a:extLst>
          </p:cNvPr>
          <p:cNvSpPr>
            <a:spLocks noGrp="1"/>
          </p:cNvSpPr>
          <p:nvPr>
            <p:ph type="body" idx="20" hasCustomPrompt="1"/>
          </p:nvPr>
        </p:nvSpPr>
        <p:spPr>
          <a:xfrm>
            <a:off x="7117447" y="3808800"/>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2.</a:t>
            </a:r>
          </a:p>
        </p:txBody>
      </p:sp>
      <p:sp>
        <p:nvSpPr>
          <p:cNvPr id="26" name="Text Placeholder 2">
            <a:extLst>
              <a:ext uri="{FF2B5EF4-FFF2-40B4-BE49-F238E27FC236}">
                <a16:creationId xmlns:a16="http://schemas.microsoft.com/office/drawing/2014/main" id="{24A65D09-92B8-4044-9560-43DACBD6E367}"/>
              </a:ext>
            </a:extLst>
          </p:cNvPr>
          <p:cNvSpPr>
            <a:spLocks noGrp="1"/>
          </p:cNvSpPr>
          <p:nvPr>
            <p:ph type="body" idx="21" hasCustomPrompt="1"/>
          </p:nvPr>
        </p:nvSpPr>
        <p:spPr>
          <a:xfrm>
            <a:off x="7117447" y="5101562"/>
            <a:ext cx="410028" cy="459639"/>
          </a:xfrm>
        </p:spPr>
        <p:txBody>
          <a:bodyPr>
            <a:noAutofit/>
          </a:bodyPr>
          <a:lstStyle>
            <a:lvl1pPr marL="0" indent="0">
              <a:buNone/>
              <a:defRPr sz="16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3.</a:t>
            </a:r>
          </a:p>
        </p:txBody>
      </p:sp>
      <p:cxnSp>
        <p:nvCxnSpPr>
          <p:cNvPr id="13" name="Straight Connector 12">
            <a:extLst>
              <a:ext uri="{FF2B5EF4-FFF2-40B4-BE49-F238E27FC236}">
                <a16:creationId xmlns:a16="http://schemas.microsoft.com/office/drawing/2014/main" id="{0AF3E8EA-AD86-4D53-99F2-514C73069694}"/>
              </a:ext>
            </a:extLst>
          </p:cNvPr>
          <p:cNvCxnSpPr>
            <a:cxnSpLocks/>
          </p:cNvCxnSpPr>
          <p:nvPr userDrawn="1"/>
        </p:nvCxnSpPr>
        <p:spPr>
          <a:xfrm>
            <a:off x="7256237" y="4268439"/>
            <a:ext cx="0" cy="696687"/>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8" name="Date Placeholder 3">
            <a:extLst>
              <a:ext uri="{FF2B5EF4-FFF2-40B4-BE49-F238E27FC236}">
                <a16:creationId xmlns:a16="http://schemas.microsoft.com/office/drawing/2014/main" id="{A21C585D-982F-4820-83DB-2EC69C557448}"/>
              </a:ext>
            </a:extLst>
          </p:cNvPr>
          <p:cNvSpPr>
            <a:spLocks noGrp="1"/>
          </p:cNvSpPr>
          <p:nvPr>
            <p:ph type="dt" sz="half" idx="10"/>
          </p:nvPr>
        </p:nvSpPr>
        <p:spPr>
          <a:xfrm>
            <a:off x="838200" y="6356350"/>
            <a:ext cx="2743200" cy="365125"/>
          </a:xfrm>
        </p:spPr>
        <p:txBody>
          <a:bodyPr/>
          <a:lstStyle>
            <a:lvl1pPr>
              <a:defRPr>
                <a:solidFill>
                  <a:schemeClr val="accent1"/>
                </a:solidFill>
              </a:defRPr>
            </a:lvl1pPr>
          </a:lstStyle>
          <a:p>
            <a:r>
              <a:rPr lang="en-US"/>
              <a:t>6/22/20XX</a:t>
            </a:r>
            <a:endParaRPr lang="en-US" dirty="0"/>
          </a:p>
        </p:txBody>
      </p:sp>
      <p:sp>
        <p:nvSpPr>
          <p:cNvPr id="29" name="Footer Placeholder 4">
            <a:extLst>
              <a:ext uri="{FF2B5EF4-FFF2-40B4-BE49-F238E27FC236}">
                <a16:creationId xmlns:a16="http://schemas.microsoft.com/office/drawing/2014/main" id="{CF6BFE9E-EF76-481D-9C8A-7AB36DF5E35B}"/>
              </a:ext>
            </a:extLst>
          </p:cNvPr>
          <p:cNvSpPr>
            <a:spLocks noGrp="1"/>
          </p:cNvSpPr>
          <p:nvPr>
            <p:ph type="ftr" sz="quarter" idx="11"/>
          </p:nvPr>
        </p:nvSpPr>
        <p:spPr>
          <a:xfrm>
            <a:off x="7035799" y="6356350"/>
            <a:ext cx="2772229" cy="365125"/>
          </a:xfrm>
        </p:spPr>
        <p:txBody>
          <a:bodyPr/>
          <a:lstStyle>
            <a:lvl1pPr algn="l">
              <a:defRPr>
                <a:solidFill>
                  <a:schemeClr val="accent3">
                    <a:lumMod val="60000"/>
                    <a:lumOff val="40000"/>
                  </a:schemeClr>
                </a:solidFill>
              </a:defRPr>
            </a:lvl1pPr>
          </a:lstStyle>
          <a:p>
            <a:r>
              <a:rPr lang="en-US" dirty="0"/>
              <a:t>Pitch deck</a:t>
            </a:r>
          </a:p>
        </p:txBody>
      </p:sp>
      <p:sp>
        <p:nvSpPr>
          <p:cNvPr id="30" name="Slide Number Placeholder 5">
            <a:extLst>
              <a:ext uri="{FF2B5EF4-FFF2-40B4-BE49-F238E27FC236}">
                <a16:creationId xmlns:a16="http://schemas.microsoft.com/office/drawing/2014/main" id="{CD8FBCDE-F8D9-49DC-B34B-2D3463C50930}"/>
              </a:ext>
            </a:extLst>
          </p:cNvPr>
          <p:cNvSpPr>
            <a:spLocks noGrp="1"/>
          </p:cNvSpPr>
          <p:nvPr>
            <p:ph type="sldNum" sz="quarter" idx="12"/>
          </p:nvPr>
        </p:nvSpPr>
        <p:spPr>
          <a:xfrm>
            <a:off x="10036628" y="6356350"/>
            <a:ext cx="1317171" cy="365125"/>
          </a:xfrm>
        </p:spPr>
        <p:txBody>
          <a:bodyPr/>
          <a:lstStyle>
            <a:lvl1pPr>
              <a:defRPr>
                <a:solidFill>
                  <a:schemeClr val="accent3">
                    <a:lumMod val="60000"/>
                    <a:lumOff val="4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42456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pic>
        <p:nvPicPr>
          <p:cNvPr id="12" name="Picture 11" descr="A picture containing outdoor, sky, nature, dune&#10;&#10;Description automatically generated">
            <a:extLst>
              <a:ext uri="{FF2B5EF4-FFF2-40B4-BE49-F238E27FC236}">
                <a16:creationId xmlns:a16="http://schemas.microsoft.com/office/drawing/2014/main" id="{9996762E-98CA-45F3-8778-C77264B504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301"/>
          <a:stretch/>
        </p:blipFill>
        <p:spPr>
          <a:xfrm>
            <a:off x="0" y="0"/>
            <a:ext cx="4446270" cy="6879772"/>
          </a:xfrm>
          <a:prstGeom prst="rect">
            <a:avLst/>
          </a:prstGeom>
        </p:spPr>
      </p:pic>
      <p:cxnSp>
        <p:nvCxnSpPr>
          <p:cNvPr id="14" name="Straight Connector 13">
            <a:extLst>
              <a:ext uri="{FF2B5EF4-FFF2-40B4-BE49-F238E27FC236}">
                <a16:creationId xmlns:a16="http://schemas.microsoft.com/office/drawing/2014/main" id="{E6BAFCD4-E08A-4CBF-B3C6-F99D6523EB03}"/>
              </a:ext>
            </a:extLst>
          </p:cNvPr>
          <p:cNvCxnSpPr>
            <a:cxnSpLocks/>
          </p:cNvCxnSpPr>
          <p:nvPr userDrawn="1"/>
        </p:nvCxnSpPr>
        <p:spPr>
          <a:xfrm flipH="1">
            <a:off x="3752850" y="4047144"/>
            <a:ext cx="8439152"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7DB9F2E2-2FA7-41DA-91AC-B4A535BFF534}"/>
              </a:ext>
            </a:extLst>
          </p:cNvPr>
          <p:cNvSpPr>
            <a:spLocks noGrp="1" noChangeAspect="1"/>
          </p:cNvSpPr>
          <p:nvPr>
            <p:ph type="body" sz="quarter" idx="14"/>
          </p:nvPr>
        </p:nvSpPr>
        <p:spPr>
          <a:xfrm>
            <a:off x="2542032" y="1033272"/>
            <a:ext cx="4690872" cy="4690872"/>
          </a:xfrm>
          <a:noFill/>
        </p:spPr>
        <p:txBody>
          <a:bodyPr spcFirstLastPara="1" wrap="square" lIns="91440" tIns="45720" rIns="91440" bIns="45720" numCol="1">
            <a:prstTxWarp prst="textCircle">
              <a:avLst/>
            </a:prstTxWarp>
            <a:spAutoFit/>
          </a:bodyPr>
          <a:lstStyle>
            <a:lvl1pPr>
              <a:defRPr lang="en-US" sz="3200" b="0" cap="all" spc="0" baseline="0" dirty="0">
                <a:ln w="0"/>
                <a:solidFill>
                  <a:schemeClr val="accent1">
                    <a:lumMod val="75000"/>
                    <a:alpha val="70000"/>
                  </a:schemeClr>
                </a:solidFill>
              </a:defRPr>
            </a:lvl1pPr>
          </a:lstStyle>
          <a:p>
            <a:pPr marL="0" lvl="0" algn="ctr"/>
            <a:r>
              <a:rPr lang="en-US"/>
              <a:t>Click to edit Master text styles</a:t>
            </a:r>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3628558" y="2171699"/>
            <a:ext cx="7581900" cy="1681163"/>
          </a:xfrm>
        </p:spPr>
        <p:txBody>
          <a:bodyPr anchor="b">
            <a:noAutofit/>
          </a:bodyPr>
          <a:lstStyle>
            <a:lvl1pPr algn="l">
              <a:defRPr sz="6600">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4808885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p:bg>
      <p:bgPr>
        <a:solidFill>
          <a:schemeClr val="accent1"/>
        </a:solidFill>
        <a:effectLst/>
      </p:bgPr>
    </p:bg>
    <p:spTree>
      <p:nvGrpSpPr>
        <p:cNvPr id="1" name=""/>
        <p:cNvGrpSpPr/>
        <p:nvPr/>
      </p:nvGrpSpPr>
      <p:grpSpPr>
        <a:xfrm>
          <a:off x="0" y="0"/>
          <a:ext cx="0" cy="0"/>
          <a:chOff x="0" y="0"/>
          <a:chExt cx="0" cy="0"/>
        </a:xfrm>
      </p:grpSpPr>
      <p:pic>
        <p:nvPicPr>
          <p:cNvPr id="4" name="Picture 3" descr="A group of people riding horses&#10;&#10;Description automatically generated with medium confidence">
            <a:extLst>
              <a:ext uri="{FF2B5EF4-FFF2-40B4-BE49-F238E27FC236}">
                <a16:creationId xmlns:a16="http://schemas.microsoft.com/office/drawing/2014/main" id="{E72A4962-4D36-46EC-8ABF-17FD991808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52230D65-DB5A-4BE3-9C4F-2537D5FDECB5}"/>
              </a:ext>
            </a:extLst>
          </p:cNvPr>
          <p:cNvSpPr/>
          <p:nvPr userDrawn="1"/>
        </p:nvSpPr>
        <p:spPr>
          <a:xfrm>
            <a:off x="304800" y="365125"/>
            <a:ext cx="11582400" cy="6127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accent3"/>
                </a:solidFill>
              </a:defRPr>
            </a:lvl1pPr>
          </a:lstStyle>
          <a:p>
            <a:r>
              <a:rPr lang="en-US"/>
              <a:t>Click to edit Master title style</a:t>
            </a:r>
            <a:endParaRPr lang="en-ZA"/>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2356050"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1</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2356050" y="4644390"/>
            <a:ext cx="1980000" cy="1116118"/>
          </a:xfrm>
        </p:spPr>
        <p:txBody>
          <a:bodyPr>
            <a:normAutofit/>
          </a:bodyPr>
          <a:lstStyle>
            <a:lvl1pPr marL="0" indent="0" algn="ctr">
              <a:lnSpc>
                <a:spcPts val="1700"/>
              </a:lnSpc>
              <a:buNone/>
              <a:defRPr sz="1200">
                <a:solidFill>
                  <a:schemeClr val="accent3"/>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5106000"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2</a:t>
            </a:r>
            <a:endParaRPr lang="en-ZA"/>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5106000" y="4644390"/>
            <a:ext cx="1980000"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855950" y="3971432"/>
            <a:ext cx="1980000" cy="360000"/>
          </a:xfrm>
        </p:spPr>
        <p:txBody>
          <a:bodyPr/>
          <a:lstStyle>
            <a:lvl1pPr marL="0" indent="0" algn="ctr">
              <a:buFont typeface="Arial" panose="020B0604020202020204" pitchFamily="34" charset="0"/>
              <a:buNone/>
              <a:defRPr sz="1800">
                <a:solidFill>
                  <a:schemeClr val="accent3"/>
                </a:solidFill>
                <a:latin typeface="+mj-lt"/>
              </a:defRPr>
            </a:lvl1pPr>
          </a:lstStyle>
          <a:p>
            <a:pPr lvl="0"/>
            <a:r>
              <a:rPr lang="en-US"/>
              <a:t>Bullet 3</a:t>
            </a:r>
            <a:endParaRPr lang="en-ZA"/>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855950" y="4644390"/>
            <a:ext cx="1980000" cy="1116118"/>
          </a:xfrm>
        </p:spPr>
        <p:txBody>
          <a:bodyPr>
            <a:normAutofit/>
          </a:bodyPr>
          <a:lstStyle>
            <a:lvl1pPr marL="0" indent="0" algn="ctr">
              <a:lnSpc>
                <a:spcPts val="1700"/>
              </a:lnSpc>
              <a:buNone/>
              <a:defRPr sz="1200">
                <a:solidFill>
                  <a:schemeClr val="accent3"/>
                </a:solidFill>
              </a:defRPr>
            </a:lvl1pPr>
          </a:lstStyle>
          <a:p>
            <a:pPr lvl="0"/>
            <a:r>
              <a:rPr lang="en-US"/>
              <a:t>Bullet Description</a:t>
            </a:r>
            <a:endParaRPr lang="en-ZA"/>
          </a:p>
        </p:txBody>
      </p:sp>
      <p:sp>
        <p:nvSpPr>
          <p:cNvPr id="16" name="Content Placeholder 15">
            <a:extLst>
              <a:ext uri="{FF2B5EF4-FFF2-40B4-BE49-F238E27FC236}">
                <a16:creationId xmlns:a16="http://schemas.microsoft.com/office/drawing/2014/main" id="{FF934EF9-BF0B-4A73-8F03-1BA80EE0608B}"/>
              </a:ext>
            </a:extLst>
          </p:cNvPr>
          <p:cNvSpPr>
            <a:spLocks noGrp="1"/>
          </p:cNvSpPr>
          <p:nvPr>
            <p:ph sz="quarter" idx="46"/>
          </p:nvPr>
        </p:nvSpPr>
        <p:spPr>
          <a:xfrm>
            <a:off x="2602150"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3" name="Content Placeholder 15">
            <a:extLst>
              <a:ext uri="{FF2B5EF4-FFF2-40B4-BE49-F238E27FC236}">
                <a16:creationId xmlns:a16="http://schemas.microsoft.com/office/drawing/2014/main" id="{B86A7EE6-1FE6-48B5-8747-AB276F95128F}"/>
              </a:ext>
            </a:extLst>
          </p:cNvPr>
          <p:cNvSpPr>
            <a:spLocks noGrp="1"/>
          </p:cNvSpPr>
          <p:nvPr>
            <p:ph sz="quarter" idx="49"/>
          </p:nvPr>
        </p:nvSpPr>
        <p:spPr>
          <a:xfrm>
            <a:off x="5352100" y="2209231"/>
            <a:ext cx="1487800" cy="1487801"/>
          </a:xfrm>
        </p:spPr>
        <p:txBody>
          <a:bodyPr/>
          <a:lstStyle>
            <a:lvl1pPr marL="0" indent="0">
              <a:buNone/>
              <a:defRPr>
                <a:solidFill>
                  <a:schemeClr val="accent3"/>
                </a:solidFill>
              </a:defRPr>
            </a:lvl1pPr>
          </a:lstStyle>
          <a:p>
            <a:pPr lvl="0"/>
            <a:r>
              <a:rPr lang="en-US"/>
              <a:t>Click to edit Master text styles</a:t>
            </a:r>
          </a:p>
        </p:txBody>
      </p:sp>
      <p:sp>
        <p:nvSpPr>
          <p:cNvPr id="24" name="Content Placeholder 15">
            <a:extLst>
              <a:ext uri="{FF2B5EF4-FFF2-40B4-BE49-F238E27FC236}">
                <a16:creationId xmlns:a16="http://schemas.microsoft.com/office/drawing/2014/main" id="{5C937C49-EB73-4979-B8CF-CACF0EA242DA}"/>
              </a:ext>
            </a:extLst>
          </p:cNvPr>
          <p:cNvSpPr>
            <a:spLocks noGrp="1"/>
          </p:cNvSpPr>
          <p:nvPr>
            <p:ph sz="quarter" idx="50"/>
          </p:nvPr>
        </p:nvSpPr>
        <p:spPr>
          <a:xfrm>
            <a:off x="8102050" y="2209231"/>
            <a:ext cx="1487800" cy="1487801"/>
          </a:xfrm>
        </p:spPr>
        <p:txBody>
          <a:bodyPr/>
          <a:lstStyle>
            <a:lvl1pPr marL="0" indent="0">
              <a:buNone/>
              <a:defRPr>
                <a:solidFill>
                  <a:schemeClr val="accent3"/>
                </a:solidFill>
              </a:defRPr>
            </a:lvl1pPr>
          </a:lstStyle>
          <a:p>
            <a:pPr lvl="0"/>
            <a:r>
              <a:rPr lang="en-US"/>
              <a:t>Click to edit Master text styles</a:t>
            </a:r>
          </a:p>
        </p:txBody>
      </p:sp>
      <p:cxnSp>
        <p:nvCxnSpPr>
          <p:cNvPr id="26" name="Straight Connector 25">
            <a:extLst>
              <a:ext uri="{FF2B5EF4-FFF2-40B4-BE49-F238E27FC236}">
                <a16:creationId xmlns:a16="http://schemas.microsoft.com/office/drawing/2014/main" id="{C2FC193C-7F61-40CA-B97F-DE9D338DC965}"/>
              </a:ext>
            </a:extLst>
          </p:cNvPr>
          <p:cNvCxnSpPr>
            <a:cxnSpLocks/>
          </p:cNvCxnSpPr>
          <p:nvPr userDrawn="1"/>
        </p:nvCxnSpPr>
        <p:spPr>
          <a:xfrm>
            <a:off x="2888850"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86C94F-FF53-46BA-B125-57E5D572D064}"/>
              </a:ext>
            </a:extLst>
          </p:cNvPr>
          <p:cNvCxnSpPr>
            <a:cxnSpLocks/>
          </p:cNvCxnSpPr>
          <p:nvPr userDrawn="1"/>
        </p:nvCxnSpPr>
        <p:spPr>
          <a:xfrm>
            <a:off x="5638800"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FC882BF-032B-4B67-AF3E-CF79FBCC4FD4}"/>
              </a:ext>
            </a:extLst>
          </p:cNvPr>
          <p:cNvCxnSpPr>
            <a:cxnSpLocks/>
          </p:cNvCxnSpPr>
          <p:nvPr userDrawn="1"/>
        </p:nvCxnSpPr>
        <p:spPr>
          <a:xfrm>
            <a:off x="8358922" y="3712844"/>
            <a:ext cx="9144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Footer Placeholder 5">
            <a:extLst>
              <a:ext uri="{FF2B5EF4-FFF2-40B4-BE49-F238E27FC236}">
                <a16:creationId xmlns:a16="http://schemas.microsoft.com/office/drawing/2014/main" id="{148E808A-AB67-4B52-B35C-7487342F4ADD}"/>
              </a:ext>
            </a:extLst>
          </p:cNvPr>
          <p:cNvSpPr>
            <a:spLocks noGrp="1"/>
          </p:cNvSpPr>
          <p:nvPr>
            <p:ph type="ftr" sz="quarter" idx="10"/>
          </p:nvPr>
        </p:nvSpPr>
        <p:spPr>
          <a:xfrm>
            <a:off x="4038600" y="6497865"/>
            <a:ext cx="4114800" cy="365125"/>
          </a:xfrm>
        </p:spPr>
        <p:txBody>
          <a:bodyPr/>
          <a:lstStyle>
            <a:lvl1pPr>
              <a:defRPr>
                <a:solidFill>
                  <a:schemeClr val="accent1"/>
                </a:solidFill>
              </a:defRPr>
            </a:lvl1pPr>
          </a:lstStyle>
          <a:p>
            <a:r>
              <a:rPr lang="en-ZA" dirty="0"/>
              <a:t>Pitch deck</a:t>
            </a:r>
          </a:p>
        </p:txBody>
      </p:sp>
      <p:sp>
        <p:nvSpPr>
          <p:cNvPr id="29" name="Slide Number Placeholder 6">
            <a:extLst>
              <a:ext uri="{FF2B5EF4-FFF2-40B4-BE49-F238E27FC236}">
                <a16:creationId xmlns:a16="http://schemas.microsoft.com/office/drawing/2014/main" id="{88B2564D-D1B9-47FE-9DC9-1BB5316148CE}"/>
              </a:ext>
            </a:extLst>
          </p:cNvPr>
          <p:cNvSpPr>
            <a:spLocks noGrp="1"/>
          </p:cNvSpPr>
          <p:nvPr>
            <p:ph type="sldNum" sz="quarter" idx="11"/>
          </p:nvPr>
        </p:nvSpPr>
        <p:spPr>
          <a:xfrm>
            <a:off x="8610600" y="6497865"/>
            <a:ext cx="2743200" cy="365125"/>
          </a:xfrm>
        </p:spPr>
        <p:txBody>
          <a:bodyPr/>
          <a:lstStyle>
            <a:lvl1pPr>
              <a:defRPr>
                <a:solidFill>
                  <a:schemeClr val="accent1"/>
                </a:solidFill>
              </a:defRPr>
            </a:lvl1pPr>
          </a:lstStyle>
          <a:p>
            <a:fld id="{19B51A1E-902D-48AF-9020-955120F399B6}" type="slidenum">
              <a:rPr lang="en-ZA" smtClean="0"/>
              <a:pPr/>
              <a:t>‹#›</a:t>
            </a:fld>
            <a:endParaRPr lang="en-ZA" dirty="0"/>
          </a:p>
        </p:txBody>
      </p:sp>
      <p:sp>
        <p:nvSpPr>
          <p:cNvPr id="31" name="Date Placeholder 3">
            <a:extLst>
              <a:ext uri="{FF2B5EF4-FFF2-40B4-BE49-F238E27FC236}">
                <a16:creationId xmlns:a16="http://schemas.microsoft.com/office/drawing/2014/main" id="{E250C28C-FA72-4324-9DA9-3AE75077DBD1}"/>
              </a:ext>
            </a:extLst>
          </p:cNvPr>
          <p:cNvSpPr>
            <a:spLocks noGrp="1"/>
          </p:cNvSpPr>
          <p:nvPr>
            <p:ph type="dt" sz="half" idx="2"/>
          </p:nvPr>
        </p:nvSpPr>
        <p:spPr>
          <a:xfrm>
            <a:off x="838200" y="6497865"/>
            <a:ext cx="2743200" cy="365125"/>
          </a:xfrm>
          <a:prstGeom prst="rect">
            <a:avLst/>
          </a:prstGeom>
        </p:spPr>
        <p:txBody>
          <a:bodyPr vert="horz" lIns="91440" tIns="45720" rIns="91440" bIns="45720" rtlCol="0" anchor="ctr"/>
          <a:lstStyle>
            <a:lvl1pPr algn="l">
              <a:defRPr sz="900">
                <a:solidFill>
                  <a:schemeClr val="accent1"/>
                </a:solidFill>
              </a:defRPr>
            </a:lvl1pPr>
          </a:lstStyle>
          <a:p>
            <a:r>
              <a:rPr lang="en-US"/>
              <a:t>6/22/20XX</a:t>
            </a:r>
            <a:endParaRPr lang="en-US" dirty="0"/>
          </a:p>
        </p:txBody>
      </p:sp>
    </p:spTree>
    <p:extLst>
      <p:ext uri="{BB962C8B-B14F-4D97-AF65-F5344CB8AC3E}">
        <p14:creationId xmlns:p14="http://schemas.microsoft.com/office/powerpoint/2010/main" val="1558022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points with 2 pictures">
    <p:bg>
      <p:bgPr>
        <a:solidFill>
          <a:schemeClr val="accent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0C5C7D-BBDC-415E-88A8-4BB8367C61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439025" y="0"/>
            <a:ext cx="4752975" cy="6858000"/>
          </a:xfrm>
          <a:prstGeom prst="rect">
            <a:avLst/>
          </a:prstGeom>
        </p:spPr>
      </p:pic>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838200" y="473869"/>
            <a:ext cx="4603750" cy="1226572"/>
          </a:xfrm>
        </p:spPr>
        <p:txBody>
          <a:bodyPr anchor="b">
            <a:normAutofit/>
          </a:bodyPr>
          <a:lstStyle>
            <a:lvl1pPr>
              <a:defRPr sz="4400">
                <a:solidFill>
                  <a:schemeClr val="accent3"/>
                </a:solidFill>
              </a:defRPr>
            </a:lvl1pPr>
          </a:lstStyle>
          <a:p>
            <a:r>
              <a:rPr lang="en-US"/>
              <a:t>Click to edit Master title style</a:t>
            </a:r>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3771900" y="2260384"/>
            <a:ext cx="2838444" cy="122657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accent3">
                    <a:lumMod val="60000"/>
                    <a:lumOff val="40000"/>
                  </a:schemeClr>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accent3">
                    <a:lumMod val="60000"/>
                    <a:lumOff val="4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accent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8C140FD9-A97C-40A2-A8B8-84D503A3C4BD}"/>
              </a:ext>
            </a:extLst>
          </p:cNvPr>
          <p:cNvSpPr>
            <a:spLocks noGrp="1"/>
          </p:cNvSpPr>
          <p:nvPr>
            <p:ph type="pic" sz="quarter" idx="13"/>
          </p:nvPr>
        </p:nvSpPr>
        <p:spPr>
          <a:xfrm>
            <a:off x="7923213" y="525463"/>
            <a:ext cx="3784599" cy="2629175"/>
          </a:xfrm>
        </p:spPr>
        <p:txBody>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7A83CD18-0EF9-4AC6-87C8-0A5C8F9F2CA9}"/>
              </a:ext>
            </a:extLst>
          </p:cNvPr>
          <p:cNvCxnSpPr>
            <a:cxnSpLocks/>
          </p:cNvCxnSpPr>
          <p:nvPr userDrawn="1"/>
        </p:nvCxnSpPr>
        <p:spPr>
          <a:xfrm>
            <a:off x="947991" y="3459082"/>
            <a:ext cx="566928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EB506012-914F-463E-9582-CE719EAD470E}"/>
              </a:ext>
            </a:extLst>
          </p:cNvPr>
          <p:cNvSpPr>
            <a:spLocks noGrp="1"/>
          </p:cNvSpPr>
          <p:nvPr>
            <p:ph type="body" idx="15"/>
          </p:nvPr>
        </p:nvSpPr>
        <p:spPr>
          <a:xfrm>
            <a:off x="857251" y="2260384"/>
            <a:ext cx="2381245" cy="524308"/>
          </a:xfrm>
        </p:spPr>
        <p:txBody>
          <a:bodyPr>
            <a:noAutofit/>
          </a:bodyPr>
          <a:lstStyle>
            <a:lvl1pPr marL="0" indent="0">
              <a:buNone/>
              <a:defRPr sz="28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0" name="Text Placeholder 2">
            <a:extLst>
              <a:ext uri="{FF2B5EF4-FFF2-40B4-BE49-F238E27FC236}">
                <a16:creationId xmlns:a16="http://schemas.microsoft.com/office/drawing/2014/main" id="{3B07FC46-2A60-4E96-A309-C03E813082E8}"/>
              </a:ext>
            </a:extLst>
          </p:cNvPr>
          <p:cNvSpPr>
            <a:spLocks noGrp="1"/>
          </p:cNvSpPr>
          <p:nvPr>
            <p:ph type="body" idx="16"/>
          </p:nvPr>
        </p:nvSpPr>
        <p:spPr>
          <a:xfrm>
            <a:off x="3771900" y="3652757"/>
            <a:ext cx="2838444" cy="122657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1" name="Text Placeholder 2">
            <a:extLst>
              <a:ext uri="{FF2B5EF4-FFF2-40B4-BE49-F238E27FC236}">
                <a16:creationId xmlns:a16="http://schemas.microsoft.com/office/drawing/2014/main" id="{70CB8BDA-C60A-4110-9D29-E59BA67AAD0C}"/>
              </a:ext>
            </a:extLst>
          </p:cNvPr>
          <p:cNvSpPr>
            <a:spLocks noGrp="1"/>
          </p:cNvSpPr>
          <p:nvPr>
            <p:ph type="body" idx="17"/>
          </p:nvPr>
        </p:nvSpPr>
        <p:spPr>
          <a:xfrm>
            <a:off x="857251" y="3652757"/>
            <a:ext cx="2381245" cy="524308"/>
          </a:xfrm>
        </p:spPr>
        <p:txBody>
          <a:bodyPr>
            <a:noAutofit/>
          </a:bodyPr>
          <a:lstStyle>
            <a:lvl1pPr marL="0" indent="0">
              <a:buNone/>
              <a:defRPr sz="28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2" name="Text Placeholder 2">
            <a:extLst>
              <a:ext uri="{FF2B5EF4-FFF2-40B4-BE49-F238E27FC236}">
                <a16:creationId xmlns:a16="http://schemas.microsoft.com/office/drawing/2014/main" id="{7DB6CAB0-C8FA-4599-AB8C-A2AEED800C6B}"/>
              </a:ext>
            </a:extLst>
          </p:cNvPr>
          <p:cNvSpPr>
            <a:spLocks noGrp="1"/>
          </p:cNvSpPr>
          <p:nvPr>
            <p:ph type="body" idx="18"/>
          </p:nvPr>
        </p:nvSpPr>
        <p:spPr>
          <a:xfrm>
            <a:off x="3771900" y="5054655"/>
            <a:ext cx="2838444" cy="1226572"/>
          </a:xfrm>
        </p:spPr>
        <p:txBody>
          <a:bodyPr>
            <a:normAutofit/>
          </a:bodyPr>
          <a:lstStyle>
            <a:lvl1pPr marL="0" indent="0">
              <a:lnSpc>
                <a:spcPts val="1700"/>
              </a:lnSpc>
              <a:buNone/>
              <a:defRPr sz="1200">
                <a:solidFill>
                  <a:schemeClr val="accent3"/>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3" name="Text Placeholder 2">
            <a:extLst>
              <a:ext uri="{FF2B5EF4-FFF2-40B4-BE49-F238E27FC236}">
                <a16:creationId xmlns:a16="http://schemas.microsoft.com/office/drawing/2014/main" id="{7659D317-0B72-4047-84EB-EF154C96B979}"/>
              </a:ext>
            </a:extLst>
          </p:cNvPr>
          <p:cNvSpPr>
            <a:spLocks noGrp="1"/>
          </p:cNvSpPr>
          <p:nvPr>
            <p:ph type="body" idx="19"/>
          </p:nvPr>
        </p:nvSpPr>
        <p:spPr>
          <a:xfrm>
            <a:off x="857251" y="5054655"/>
            <a:ext cx="2381245" cy="524308"/>
          </a:xfrm>
        </p:spPr>
        <p:txBody>
          <a:bodyPr>
            <a:noAutofit/>
          </a:bodyPr>
          <a:lstStyle>
            <a:lvl1pPr marL="0" indent="0">
              <a:buNone/>
              <a:defRPr sz="2800">
                <a:solidFill>
                  <a:schemeClr val="accent3"/>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6" name="Picture Placeholder 11">
            <a:extLst>
              <a:ext uri="{FF2B5EF4-FFF2-40B4-BE49-F238E27FC236}">
                <a16:creationId xmlns:a16="http://schemas.microsoft.com/office/drawing/2014/main" id="{974B9287-7FD2-4AE5-BA59-7B3E9C8B5FCC}"/>
              </a:ext>
            </a:extLst>
          </p:cNvPr>
          <p:cNvSpPr>
            <a:spLocks noGrp="1"/>
          </p:cNvSpPr>
          <p:nvPr>
            <p:ph type="pic" sz="quarter" idx="20"/>
          </p:nvPr>
        </p:nvSpPr>
        <p:spPr>
          <a:xfrm>
            <a:off x="7923213" y="3632600"/>
            <a:ext cx="3784599" cy="2629175"/>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7620A735-5706-4C08-8345-E542A71DCF4C}"/>
              </a:ext>
            </a:extLst>
          </p:cNvPr>
          <p:cNvCxnSpPr>
            <a:cxnSpLocks/>
          </p:cNvCxnSpPr>
          <p:nvPr userDrawn="1"/>
        </p:nvCxnSpPr>
        <p:spPr>
          <a:xfrm>
            <a:off x="947991" y="4873016"/>
            <a:ext cx="566928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029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6/22/20XX</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54" r:id="rId5"/>
    <p:sldLayoutId id="2147483667" r:id="rId6"/>
    <p:sldLayoutId id="2147483668" r:id="rId7"/>
    <p:sldLayoutId id="2147483669" r:id="rId8"/>
    <p:sldLayoutId id="2147483671" r:id="rId9"/>
    <p:sldLayoutId id="2147483672" r:id="rId10"/>
    <p:sldLayoutId id="2147483653" r:id="rId11"/>
    <p:sldLayoutId id="2147483663" r:id="rId12"/>
    <p:sldLayoutId id="2147483666" r:id="rId13"/>
    <p:sldLayoutId id="2147483678" r:id="rId14"/>
    <p:sldLayoutId id="2147483680" r:id="rId15"/>
    <p:sldLayoutId id="2147483679" r:id="rId16"/>
    <p:sldLayoutId id="2147483674" r:id="rId17"/>
    <p:sldLayoutId id="2147483675" r:id="rId18"/>
    <p:sldLayoutId id="2147483655" r:id="rId19"/>
    <p:sldLayoutId id="2147483676" r:id="rId20"/>
    <p:sldLayoutId id="2147483677"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32238C12-2174-4712-863E-D187FCA60EF6}"/>
              </a:ext>
            </a:extLst>
          </p:cNvPr>
          <p:cNvPicPr>
            <a:picLocks noGrp="1" noChangeAspect="1"/>
          </p:cNvPicPr>
          <p:nvPr>
            <p:ph type="pic" sz="quarter" idx="13"/>
          </p:nvPr>
        </p:nvPicPr>
        <p:blipFill rotWithShape="1">
          <a:blip r:embed="rId2"/>
          <a:srcRect t="21060" r="5639" b="21060"/>
          <a:stretch/>
        </p:blipFill>
        <p:spPr>
          <a:xfrm>
            <a:off x="-509285" y="-1"/>
            <a:ext cx="9086126" cy="6858001"/>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8754311" y="702310"/>
            <a:ext cx="3167485" cy="2387600"/>
          </a:xfrm>
        </p:spPr>
        <p:txBody>
          <a:bodyPr/>
          <a:lstStyle/>
          <a:p>
            <a:r>
              <a:rPr lang="en-US" dirty="0"/>
              <a:t>Virtual Book Club</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9856975" y="4889025"/>
            <a:ext cx="1708784" cy="1156332"/>
          </a:xfrm>
        </p:spPr>
        <p:txBody>
          <a:bodyPr/>
          <a:lstStyle/>
          <a:p>
            <a:r>
              <a:rPr lang="en-US" dirty="0"/>
              <a:t>VBC.</a:t>
            </a:r>
          </a:p>
        </p:txBody>
      </p:sp>
      <p:sp>
        <p:nvSpPr>
          <p:cNvPr id="31" name="Text Placeholder 30">
            <a:extLst>
              <a:ext uri="{FF2B5EF4-FFF2-40B4-BE49-F238E27FC236}">
                <a16:creationId xmlns:a16="http://schemas.microsoft.com/office/drawing/2014/main" id="{2AA5CFA6-DFAB-4166-9748-6F0CAB135BE6}"/>
              </a:ext>
            </a:extLst>
          </p:cNvPr>
          <p:cNvSpPr>
            <a:spLocks noGrp="1"/>
          </p:cNvSpPr>
          <p:nvPr>
            <p:ph type="body" sz="quarter" idx="14"/>
          </p:nvPr>
        </p:nvSpPr>
        <p:spPr>
          <a:xfrm>
            <a:off x="9341358" y="4162298"/>
            <a:ext cx="1993392" cy="1993392"/>
          </a:xfrm>
        </p:spPr>
        <p:txBody>
          <a:bodyPr/>
          <a:lstStyle/>
          <a:p>
            <a:r>
              <a:rPr lang="en-US" dirty="0"/>
              <a:t>VBC ITI Final Project ….. VBC ITI Final Project...</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EFF747-F567-1EE5-2009-7DA48E3C3809}"/>
              </a:ext>
            </a:extLst>
          </p:cNvPr>
          <p:cNvPicPr>
            <a:picLocks noChangeAspect="1"/>
          </p:cNvPicPr>
          <p:nvPr/>
        </p:nvPicPr>
        <p:blipFill>
          <a:blip r:embed="rId2"/>
          <a:stretch>
            <a:fillRect/>
          </a:stretch>
        </p:blipFill>
        <p:spPr>
          <a:xfrm>
            <a:off x="-21516" y="0"/>
            <a:ext cx="6357358" cy="6858000"/>
          </a:xfrm>
          <a:prstGeom prst="rect">
            <a:avLst/>
          </a:prstGeo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6724244" y="473869"/>
            <a:ext cx="4603750" cy="1226572"/>
          </a:xfrm>
        </p:spPr>
        <p:txBody>
          <a:bodyPr>
            <a:normAutofit/>
          </a:bodyPr>
          <a:lstStyle/>
          <a:p>
            <a:r>
              <a:rPr lang="en-US" dirty="0"/>
              <a:t>Browse Books</a:t>
            </a:r>
          </a:p>
        </p:txBody>
      </p:sp>
      <p:sp>
        <p:nvSpPr>
          <p:cNvPr id="5" name="Text Placeholder 4">
            <a:extLst>
              <a:ext uri="{FF2B5EF4-FFF2-40B4-BE49-F238E27FC236}">
                <a16:creationId xmlns:a16="http://schemas.microsoft.com/office/drawing/2014/main" id="{AF86624C-064C-4D4F-B613-C815EDD797BC}"/>
              </a:ext>
            </a:extLst>
          </p:cNvPr>
          <p:cNvSpPr>
            <a:spLocks noGrp="1"/>
          </p:cNvSpPr>
          <p:nvPr>
            <p:ph type="body" idx="15"/>
          </p:nvPr>
        </p:nvSpPr>
        <p:spPr>
          <a:xfrm>
            <a:off x="7035800" y="2440995"/>
            <a:ext cx="4298950" cy="334668"/>
          </a:xfrm>
        </p:spPr>
        <p:txBody>
          <a:bodyPr>
            <a:normAutofit/>
          </a:bodyPr>
          <a:lstStyle/>
          <a:p>
            <a:r>
              <a:rPr lang="en-US" dirty="0"/>
              <a:t>Block Quote Header</a:t>
            </a:r>
          </a:p>
        </p:txBody>
      </p:sp>
      <p:sp>
        <p:nvSpPr>
          <p:cNvPr id="7" name="Text Placeholder 6">
            <a:extLst>
              <a:ext uri="{FF2B5EF4-FFF2-40B4-BE49-F238E27FC236}">
                <a16:creationId xmlns:a16="http://schemas.microsoft.com/office/drawing/2014/main" id="{009BC5DA-EF42-4CF4-AF0E-A65F3AC8C654}"/>
              </a:ext>
            </a:extLst>
          </p:cNvPr>
          <p:cNvSpPr>
            <a:spLocks noGrp="1"/>
          </p:cNvSpPr>
          <p:nvPr>
            <p:ph type="body" idx="17"/>
          </p:nvPr>
        </p:nvSpPr>
        <p:spPr>
          <a:xfrm>
            <a:off x="7035800" y="3429000"/>
            <a:ext cx="4298950" cy="334668"/>
          </a:xfrm>
        </p:spPr>
        <p:txBody>
          <a:bodyPr>
            <a:normAutofit/>
          </a:bodyPr>
          <a:lstStyle/>
          <a:p>
            <a:r>
              <a:rPr lang="en-US" dirty="0"/>
              <a:t>Automatic Card Carousel</a:t>
            </a:r>
          </a:p>
        </p:txBody>
      </p:sp>
      <p:sp>
        <p:nvSpPr>
          <p:cNvPr id="172" name="Date Placeholder 171">
            <a:extLst>
              <a:ext uri="{FF2B5EF4-FFF2-40B4-BE49-F238E27FC236}">
                <a16:creationId xmlns:a16="http://schemas.microsoft.com/office/drawing/2014/main" id="{97236E89-C764-4B44-A276-073225C8206B}"/>
              </a:ext>
            </a:extLst>
          </p:cNvPr>
          <p:cNvSpPr>
            <a:spLocks noGrp="1"/>
          </p:cNvSpPr>
          <p:nvPr>
            <p:ph type="dt" sz="half" idx="10"/>
          </p:nvPr>
        </p:nvSpPr>
        <p:spPr>
          <a:xfrm>
            <a:off x="838200" y="6356350"/>
            <a:ext cx="2743200" cy="365125"/>
          </a:xfrm>
        </p:spPr>
        <p:txBody>
          <a:bodyPr/>
          <a:lstStyle/>
          <a:p>
            <a:r>
              <a:rPr lang="en-US" dirty="0"/>
              <a:t>23/08/2022</a:t>
            </a:r>
          </a:p>
        </p:txBody>
      </p:sp>
      <p:sp>
        <p:nvSpPr>
          <p:cNvPr id="173" name="Footer Placeholder 172">
            <a:extLst>
              <a:ext uri="{FF2B5EF4-FFF2-40B4-BE49-F238E27FC236}">
                <a16:creationId xmlns:a16="http://schemas.microsoft.com/office/drawing/2014/main" id="{26CF735C-7912-4C79-880A-D5EC8D2FC0B1}"/>
              </a:ext>
            </a:extLst>
          </p:cNvPr>
          <p:cNvSpPr>
            <a:spLocks noGrp="1"/>
          </p:cNvSpPr>
          <p:nvPr>
            <p:ph type="ftr" sz="quarter" idx="11"/>
          </p:nvPr>
        </p:nvSpPr>
        <p:spPr>
          <a:xfrm>
            <a:off x="7035799" y="6356350"/>
            <a:ext cx="2772229" cy="365125"/>
          </a:xfrm>
        </p:spPr>
        <p:txBody>
          <a:bodyPr/>
          <a:lstStyle/>
          <a:p>
            <a:r>
              <a:rPr lang="en-US" dirty="0"/>
              <a:t>VBC</a:t>
            </a:r>
          </a:p>
        </p:txBody>
      </p:sp>
      <p:sp>
        <p:nvSpPr>
          <p:cNvPr id="174" name="Slide Number Placeholder 173">
            <a:extLst>
              <a:ext uri="{FF2B5EF4-FFF2-40B4-BE49-F238E27FC236}">
                <a16:creationId xmlns:a16="http://schemas.microsoft.com/office/drawing/2014/main" id="{AE1BEBAA-2955-4EA2-8409-F46EC167DB9A}"/>
              </a:ext>
            </a:extLst>
          </p:cNvPr>
          <p:cNvSpPr>
            <a:spLocks noGrp="1"/>
          </p:cNvSpPr>
          <p:nvPr>
            <p:ph type="sldNum" sz="quarter" idx="12"/>
          </p:nvPr>
        </p:nvSpPr>
        <p:spPr>
          <a:xfrm>
            <a:off x="10036628" y="6356350"/>
            <a:ext cx="1317171" cy="365125"/>
          </a:xfrm>
        </p:spPr>
        <p:txBody>
          <a:bodyPr/>
          <a:lstStyle/>
          <a:p>
            <a:fld id="{B5CEABB6-07DC-46E8-9B57-56EC44A396E5}" type="slidenum">
              <a:rPr lang="en-US" smtClean="0"/>
              <a:pPr/>
              <a:t>10</a:t>
            </a:fld>
            <a:endParaRPr lang="en-US" dirty="0"/>
          </a:p>
        </p:txBody>
      </p:sp>
      <p:sp>
        <p:nvSpPr>
          <p:cNvPr id="24" name="Text Placeholder 23">
            <a:extLst>
              <a:ext uri="{FF2B5EF4-FFF2-40B4-BE49-F238E27FC236}">
                <a16:creationId xmlns:a16="http://schemas.microsoft.com/office/drawing/2014/main" id="{98135D31-8DF7-B4FB-8484-39EEFC2EAD28}"/>
              </a:ext>
            </a:extLst>
          </p:cNvPr>
          <p:cNvSpPr>
            <a:spLocks noGrp="1"/>
          </p:cNvSpPr>
          <p:nvPr>
            <p:ph type="body" idx="21"/>
          </p:nvPr>
        </p:nvSpPr>
        <p:spPr>
          <a:xfrm>
            <a:off x="7035800" y="4417005"/>
            <a:ext cx="4298950" cy="334668"/>
          </a:xfrm>
        </p:spPr>
        <p:txBody>
          <a:bodyPr/>
          <a:lstStyle/>
          <a:p>
            <a:r>
              <a:rPr lang="en-US" dirty="0"/>
              <a:t>Footer</a:t>
            </a:r>
          </a:p>
        </p:txBody>
      </p:sp>
    </p:spTree>
    <p:extLst>
      <p:ext uri="{BB962C8B-B14F-4D97-AF65-F5344CB8AC3E}">
        <p14:creationId xmlns:p14="http://schemas.microsoft.com/office/powerpoint/2010/main" val="1738561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8005D-52A3-A1F2-1265-7B91210B7AEE}"/>
              </a:ext>
            </a:extLst>
          </p:cNvPr>
          <p:cNvPicPr>
            <a:picLocks noChangeAspect="1"/>
          </p:cNvPicPr>
          <p:nvPr/>
        </p:nvPicPr>
        <p:blipFill>
          <a:blip r:embed="rId2"/>
          <a:stretch>
            <a:fillRect/>
          </a:stretch>
        </p:blipFill>
        <p:spPr>
          <a:xfrm>
            <a:off x="-1" y="0"/>
            <a:ext cx="6680499" cy="6858000"/>
          </a:xfrm>
          <a:prstGeom prst="rect">
            <a:avLst/>
          </a:prstGeom>
        </p:spPr>
      </p:pic>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7035800" y="473869"/>
            <a:ext cx="4603750" cy="1226572"/>
          </a:xfrm>
        </p:spPr>
        <p:txBody>
          <a:bodyPr>
            <a:normAutofit/>
          </a:bodyPr>
          <a:lstStyle/>
          <a:p>
            <a:r>
              <a:rPr lang="en-US" dirty="0"/>
              <a:t>Affiliated Shop</a:t>
            </a:r>
          </a:p>
        </p:txBody>
      </p:sp>
      <p:sp>
        <p:nvSpPr>
          <p:cNvPr id="5" name="Text Placeholder 4">
            <a:extLst>
              <a:ext uri="{FF2B5EF4-FFF2-40B4-BE49-F238E27FC236}">
                <a16:creationId xmlns:a16="http://schemas.microsoft.com/office/drawing/2014/main" id="{024ED4EC-32F6-4539-AC4A-407303F28949}"/>
              </a:ext>
            </a:extLst>
          </p:cNvPr>
          <p:cNvSpPr>
            <a:spLocks noGrp="1"/>
          </p:cNvSpPr>
          <p:nvPr>
            <p:ph type="body" idx="15"/>
          </p:nvPr>
        </p:nvSpPr>
        <p:spPr>
          <a:xfrm>
            <a:off x="7117447" y="2468617"/>
            <a:ext cx="410028" cy="459639"/>
          </a:xfrm>
        </p:spPr>
        <p:txBody>
          <a:bodyPr/>
          <a:lstStyle/>
          <a:p>
            <a:r>
              <a:rPr lang="en-US" dirty="0"/>
              <a:t>1.</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type="body" idx="1"/>
          </p:nvPr>
        </p:nvSpPr>
        <p:spPr>
          <a:xfrm>
            <a:off x="7445828" y="2469745"/>
            <a:ext cx="3888921" cy="725701"/>
          </a:xfrm>
        </p:spPr>
        <p:txBody>
          <a:bodyPr vert="horz" lIns="91440" tIns="45720" rIns="91440" bIns="45720" rtlCol="0" anchor="t">
            <a:normAutofit/>
          </a:bodyPr>
          <a:lstStyle/>
          <a:p>
            <a:r>
              <a:rPr lang="en-ZA" dirty="0"/>
              <a:t>Simple and efficient to use</a:t>
            </a:r>
          </a:p>
          <a:p>
            <a:endParaRPr lang="en-US" dirty="0"/>
          </a:p>
        </p:txBody>
      </p:sp>
      <p:sp>
        <p:nvSpPr>
          <p:cNvPr id="10" name="Text Placeholder 9">
            <a:extLst>
              <a:ext uri="{FF2B5EF4-FFF2-40B4-BE49-F238E27FC236}">
                <a16:creationId xmlns:a16="http://schemas.microsoft.com/office/drawing/2014/main" id="{311C192E-BFE3-4D62-9501-33A59424B9D4}"/>
              </a:ext>
            </a:extLst>
          </p:cNvPr>
          <p:cNvSpPr>
            <a:spLocks noGrp="1"/>
          </p:cNvSpPr>
          <p:nvPr>
            <p:ph type="body" idx="20"/>
          </p:nvPr>
        </p:nvSpPr>
        <p:spPr>
          <a:xfrm>
            <a:off x="7117447" y="3808800"/>
            <a:ext cx="410028" cy="459639"/>
          </a:xfrm>
        </p:spPr>
        <p:txBody>
          <a:bodyPr/>
          <a:lstStyle/>
          <a:p>
            <a:r>
              <a:rPr lang="en-US" dirty="0"/>
              <a:t>2.</a:t>
            </a:r>
          </a:p>
        </p:txBody>
      </p:sp>
      <p:sp>
        <p:nvSpPr>
          <p:cNvPr id="6" name="Text Placeholder 5">
            <a:extLst>
              <a:ext uri="{FF2B5EF4-FFF2-40B4-BE49-F238E27FC236}">
                <a16:creationId xmlns:a16="http://schemas.microsoft.com/office/drawing/2014/main" id="{3307366F-A386-45E8-A6BC-717285364386}"/>
              </a:ext>
            </a:extLst>
          </p:cNvPr>
          <p:cNvSpPr>
            <a:spLocks noGrp="1"/>
          </p:cNvSpPr>
          <p:nvPr>
            <p:ph type="body" idx="16"/>
          </p:nvPr>
        </p:nvSpPr>
        <p:spPr>
          <a:xfrm>
            <a:off x="7445828" y="3808800"/>
            <a:ext cx="3888921" cy="725701"/>
          </a:xfrm>
        </p:spPr>
        <p:txBody>
          <a:bodyPr/>
          <a:lstStyle/>
          <a:p>
            <a:r>
              <a:rPr lang="en-ZA" noProof="1"/>
              <a:t>Modern Design</a:t>
            </a:r>
          </a:p>
          <a:p>
            <a:endParaRPr lang="en-US" dirty="0"/>
          </a:p>
        </p:txBody>
      </p:sp>
      <p:sp>
        <p:nvSpPr>
          <p:cNvPr id="11" name="Text Placeholder 10">
            <a:extLst>
              <a:ext uri="{FF2B5EF4-FFF2-40B4-BE49-F238E27FC236}">
                <a16:creationId xmlns:a16="http://schemas.microsoft.com/office/drawing/2014/main" id="{9901C0F9-76A5-4F0E-A60F-B285BFF15C5C}"/>
              </a:ext>
            </a:extLst>
          </p:cNvPr>
          <p:cNvSpPr>
            <a:spLocks noGrp="1"/>
          </p:cNvSpPr>
          <p:nvPr>
            <p:ph type="body" idx="21"/>
          </p:nvPr>
        </p:nvSpPr>
        <p:spPr>
          <a:xfrm>
            <a:off x="7117447" y="5101562"/>
            <a:ext cx="410028" cy="459639"/>
          </a:xfrm>
        </p:spPr>
        <p:txBody>
          <a:bodyPr/>
          <a:lstStyle/>
          <a:p>
            <a:r>
              <a:rPr lang="en-US" dirty="0"/>
              <a:t>3.</a:t>
            </a:r>
          </a:p>
        </p:txBody>
      </p:sp>
      <p:sp>
        <p:nvSpPr>
          <p:cNvPr id="8" name="Text Placeholder 7">
            <a:extLst>
              <a:ext uri="{FF2B5EF4-FFF2-40B4-BE49-F238E27FC236}">
                <a16:creationId xmlns:a16="http://schemas.microsoft.com/office/drawing/2014/main" id="{990DA149-7863-4E7C-957C-3D5E1610A1FD}"/>
              </a:ext>
            </a:extLst>
          </p:cNvPr>
          <p:cNvSpPr>
            <a:spLocks noGrp="1"/>
          </p:cNvSpPr>
          <p:nvPr>
            <p:ph type="body" idx="18"/>
          </p:nvPr>
        </p:nvSpPr>
        <p:spPr>
          <a:xfrm>
            <a:off x="7445828" y="5101562"/>
            <a:ext cx="3888921" cy="725701"/>
          </a:xfrm>
        </p:spPr>
        <p:txBody>
          <a:bodyPr/>
          <a:lstStyle/>
          <a:p>
            <a:r>
              <a:rPr lang="en-ZA" noProof="1"/>
              <a:t>Click to enlarge</a:t>
            </a:r>
          </a:p>
        </p:txBody>
      </p:sp>
      <p:sp>
        <p:nvSpPr>
          <p:cNvPr id="46" name="Date Placeholder 45">
            <a:extLst>
              <a:ext uri="{FF2B5EF4-FFF2-40B4-BE49-F238E27FC236}">
                <a16:creationId xmlns:a16="http://schemas.microsoft.com/office/drawing/2014/main" id="{50471321-957D-458F-B4F6-2FA5666554D0}"/>
              </a:ext>
            </a:extLst>
          </p:cNvPr>
          <p:cNvSpPr>
            <a:spLocks noGrp="1"/>
          </p:cNvSpPr>
          <p:nvPr>
            <p:ph type="dt" sz="half" idx="10"/>
          </p:nvPr>
        </p:nvSpPr>
        <p:spPr>
          <a:xfrm>
            <a:off x="838200" y="6356350"/>
            <a:ext cx="2743200" cy="365125"/>
          </a:xfrm>
        </p:spPr>
        <p:txBody>
          <a:bodyPr/>
          <a:lstStyle/>
          <a:p>
            <a:r>
              <a:rPr lang="en-US" dirty="0"/>
              <a:t>23/08/2022</a:t>
            </a:r>
          </a:p>
        </p:txBody>
      </p:sp>
      <p:sp>
        <p:nvSpPr>
          <p:cNvPr id="47" name="Footer Placeholder 46">
            <a:extLst>
              <a:ext uri="{FF2B5EF4-FFF2-40B4-BE49-F238E27FC236}">
                <a16:creationId xmlns:a16="http://schemas.microsoft.com/office/drawing/2014/main" id="{A5CB8E0F-30DF-4192-AB40-029D65AA659E}"/>
              </a:ext>
            </a:extLst>
          </p:cNvPr>
          <p:cNvSpPr>
            <a:spLocks noGrp="1"/>
          </p:cNvSpPr>
          <p:nvPr>
            <p:ph type="ftr" sz="quarter" idx="11"/>
          </p:nvPr>
        </p:nvSpPr>
        <p:spPr>
          <a:xfrm>
            <a:off x="7035799" y="6356350"/>
            <a:ext cx="2772229" cy="365125"/>
          </a:xfrm>
        </p:spPr>
        <p:txBody>
          <a:bodyPr/>
          <a:lstStyle/>
          <a:p>
            <a:r>
              <a:rPr lang="en-US" dirty="0"/>
              <a:t>VBC</a:t>
            </a:r>
          </a:p>
        </p:txBody>
      </p:sp>
      <p:sp>
        <p:nvSpPr>
          <p:cNvPr id="48" name="Slide Number Placeholder 47">
            <a:extLst>
              <a:ext uri="{FF2B5EF4-FFF2-40B4-BE49-F238E27FC236}">
                <a16:creationId xmlns:a16="http://schemas.microsoft.com/office/drawing/2014/main" id="{4542EF84-4B0A-4795-A38E-331B003AC348}"/>
              </a:ext>
            </a:extLst>
          </p:cNvPr>
          <p:cNvSpPr>
            <a:spLocks noGrp="1"/>
          </p:cNvSpPr>
          <p:nvPr>
            <p:ph type="sldNum" sz="quarter" idx="12"/>
          </p:nvPr>
        </p:nvSpPr>
        <p:spPr>
          <a:xfrm>
            <a:off x="10036628" y="6356350"/>
            <a:ext cx="1317171"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1346372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4362170"/>
            <a:ext cx="10515600" cy="1004255"/>
          </a:xfrm>
        </p:spPr>
        <p:txBody>
          <a:bodyPr/>
          <a:lstStyle/>
          <a:p>
            <a:r>
              <a:rPr lang="en-US" dirty="0"/>
              <a:t>Register to be a volunteer</a:t>
            </a:r>
          </a:p>
        </p:txBody>
      </p:sp>
      <p:sp>
        <p:nvSpPr>
          <p:cNvPr id="61" name="Date Placeholder 60">
            <a:extLst>
              <a:ext uri="{FF2B5EF4-FFF2-40B4-BE49-F238E27FC236}">
                <a16:creationId xmlns:a16="http://schemas.microsoft.com/office/drawing/2014/main" id="{ABBAA463-E5E3-4F3E-B126-D9685AE37675}"/>
              </a:ext>
            </a:extLst>
          </p:cNvPr>
          <p:cNvSpPr>
            <a:spLocks noGrp="1"/>
          </p:cNvSpPr>
          <p:nvPr>
            <p:ph type="dt" sz="half" idx="10"/>
          </p:nvPr>
        </p:nvSpPr>
        <p:spPr>
          <a:xfrm>
            <a:off x="838200" y="6356350"/>
            <a:ext cx="2743200" cy="365125"/>
          </a:xfrm>
        </p:spPr>
        <p:txBody>
          <a:bodyPr/>
          <a:lstStyle/>
          <a:p>
            <a:r>
              <a:rPr lang="en-US" dirty="0"/>
              <a:t>23/08/2022</a:t>
            </a:r>
          </a:p>
        </p:txBody>
      </p:sp>
      <p:sp>
        <p:nvSpPr>
          <p:cNvPr id="62" name="Footer Placeholder 61">
            <a:extLst>
              <a:ext uri="{FF2B5EF4-FFF2-40B4-BE49-F238E27FC236}">
                <a16:creationId xmlns:a16="http://schemas.microsoft.com/office/drawing/2014/main" id="{675DD62E-5A6B-4350-B4F8-EC75A70EAFB5}"/>
              </a:ext>
            </a:extLst>
          </p:cNvPr>
          <p:cNvSpPr>
            <a:spLocks noGrp="1"/>
          </p:cNvSpPr>
          <p:nvPr>
            <p:ph type="ftr" sz="quarter" idx="11"/>
          </p:nvPr>
        </p:nvSpPr>
        <p:spPr>
          <a:xfrm>
            <a:off x="4038600" y="6356350"/>
            <a:ext cx="4114800" cy="365125"/>
          </a:xfrm>
        </p:spPr>
        <p:txBody>
          <a:bodyPr/>
          <a:lstStyle/>
          <a:p>
            <a:r>
              <a:rPr lang="en-US" dirty="0"/>
              <a:t>VBC</a:t>
            </a:r>
          </a:p>
        </p:txBody>
      </p:sp>
      <p:sp>
        <p:nvSpPr>
          <p:cNvPr id="63" name="Slide Number Placeholder 62">
            <a:extLst>
              <a:ext uri="{FF2B5EF4-FFF2-40B4-BE49-F238E27FC236}">
                <a16:creationId xmlns:a16="http://schemas.microsoft.com/office/drawing/2014/main" id="{C8AD60CA-E071-4F79-8130-6A5789C8AAF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pic>
        <p:nvPicPr>
          <p:cNvPr id="12" name="Picture 11">
            <a:extLst>
              <a:ext uri="{FF2B5EF4-FFF2-40B4-BE49-F238E27FC236}">
                <a16:creationId xmlns:a16="http://schemas.microsoft.com/office/drawing/2014/main" id="{89E2CE61-FFBE-6F50-97AF-3CC9442A8BD9}"/>
              </a:ext>
            </a:extLst>
          </p:cNvPr>
          <p:cNvPicPr>
            <a:picLocks noChangeAspect="1"/>
          </p:cNvPicPr>
          <p:nvPr/>
        </p:nvPicPr>
        <p:blipFill>
          <a:blip r:embed="rId2"/>
          <a:stretch>
            <a:fillRect/>
          </a:stretch>
        </p:blipFill>
        <p:spPr>
          <a:xfrm>
            <a:off x="2534770" y="0"/>
            <a:ext cx="7112299" cy="3822861"/>
          </a:xfrm>
          <a:prstGeom prst="rect">
            <a:avLst/>
          </a:prstGeom>
        </p:spPr>
      </p:pic>
      <p:sp>
        <p:nvSpPr>
          <p:cNvPr id="36" name="Text Placeholder 35">
            <a:extLst>
              <a:ext uri="{FF2B5EF4-FFF2-40B4-BE49-F238E27FC236}">
                <a16:creationId xmlns:a16="http://schemas.microsoft.com/office/drawing/2014/main" id="{DB49B12B-6B20-C2C5-7397-18145198CD82}"/>
              </a:ext>
            </a:extLst>
          </p:cNvPr>
          <p:cNvSpPr>
            <a:spLocks noGrp="1"/>
          </p:cNvSpPr>
          <p:nvPr>
            <p:ph type="body" sz="quarter" idx="35"/>
          </p:nvPr>
        </p:nvSpPr>
        <p:spPr>
          <a:xfrm>
            <a:off x="946673" y="5224905"/>
            <a:ext cx="10640807" cy="422721"/>
          </a:xfrm>
        </p:spPr>
        <p:txBody>
          <a:bodyPr/>
          <a:lstStyle/>
          <a:p>
            <a:r>
              <a:rPr lang="en-US" dirty="0"/>
              <a:t>Help the admins with library management</a:t>
            </a:r>
          </a:p>
        </p:txBody>
      </p:sp>
    </p:spTree>
    <p:extLst>
      <p:ext uri="{BB962C8B-B14F-4D97-AF65-F5344CB8AC3E}">
        <p14:creationId xmlns:p14="http://schemas.microsoft.com/office/powerpoint/2010/main" val="34774530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CE674B9B-80BB-835E-E287-7511A9C4962A}"/>
              </a:ext>
            </a:extLst>
          </p:cNvPr>
          <p:cNvPicPr>
            <a:picLocks noChangeAspect="1"/>
          </p:cNvPicPr>
          <p:nvPr/>
        </p:nvPicPr>
        <p:blipFill>
          <a:blip r:embed="rId2"/>
          <a:stretch>
            <a:fillRect/>
          </a:stretch>
        </p:blipFill>
        <p:spPr>
          <a:xfrm>
            <a:off x="713740" y="1374837"/>
            <a:ext cx="10764520" cy="5297364"/>
          </a:xfrm>
          <a:prstGeom prst="rect">
            <a:avLst/>
          </a:prstGeom>
        </p:spPr>
      </p:pic>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713740" y="365125"/>
            <a:ext cx="10764520" cy="1325563"/>
          </a:xfrm>
        </p:spPr>
        <p:txBody>
          <a:bodyPr/>
          <a:lstStyle/>
          <a:p>
            <a:r>
              <a:rPr lang="en-US" dirty="0"/>
              <a:t>Suggest Improvements</a:t>
            </a:r>
          </a:p>
        </p:txBody>
      </p:sp>
      <p:sp>
        <p:nvSpPr>
          <p:cNvPr id="92" name="Date Placeholder 91">
            <a:extLst>
              <a:ext uri="{FF2B5EF4-FFF2-40B4-BE49-F238E27FC236}">
                <a16:creationId xmlns:a16="http://schemas.microsoft.com/office/drawing/2014/main" id="{0A2A817A-F60C-4986-B8E5-2A8F5890229C}"/>
              </a:ext>
            </a:extLst>
          </p:cNvPr>
          <p:cNvSpPr>
            <a:spLocks noGrp="1"/>
          </p:cNvSpPr>
          <p:nvPr>
            <p:ph type="dt" sz="half" idx="2"/>
          </p:nvPr>
        </p:nvSpPr>
        <p:spPr>
          <a:xfrm>
            <a:off x="838200" y="6356350"/>
            <a:ext cx="2743200" cy="365125"/>
          </a:xfrm>
        </p:spPr>
        <p:txBody>
          <a:bodyPr/>
          <a:lstStyle/>
          <a:p>
            <a:r>
              <a:rPr lang="en-US" dirty="0"/>
              <a:t>23/08/2022</a:t>
            </a:r>
          </a:p>
        </p:txBody>
      </p:sp>
      <p:sp>
        <p:nvSpPr>
          <p:cNvPr id="93" name="Footer Placeholder 92">
            <a:extLst>
              <a:ext uri="{FF2B5EF4-FFF2-40B4-BE49-F238E27FC236}">
                <a16:creationId xmlns:a16="http://schemas.microsoft.com/office/drawing/2014/main" id="{FAC2ECD6-E2AE-42C8-9D05-FFBDEDF4D648}"/>
              </a:ext>
            </a:extLst>
          </p:cNvPr>
          <p:cNvSpPr>
            <a:spLocks noGrp="1"/>
          </p:cNvSpPr>
          <p:nvPr>
            <p:ph type="ftr" sz="quarter" idx="10"/>
          </p:nvPr>
        </p:nvSpPr>
        <p:spPr>
          <a:xfrm>
            <a:off x="4038600" y="6356350"/>
            <a:ext cx="4114800" cy="365125"/>
          </a:xfrm>
        </p:spPr>
        <p:txBody>
          <a:bodyPr/>
          <a:lstStyle/>
          <a:p>
            <a:r>
              <a:rPr lang="en-US" dirty="0"/>
              <a:t>VBC</a:t>
            </a:r>
          </a:p>
        </p:txBody>
      </p:sp>
      <p:sp>
        <p:nvSpPr>
          <p:cNvPr id="94" name="Slide Number Placeholder 93">
            <a:extLst>
              <a:ext uri="{FF2B5EF4-FFF2-40B4-BE49-F238E27FC236}">
                <a16:creationId xmlns:a16="http://schemas.microsoft.com/office/drawing/2014/main" id="{EF020547-488B-4A89-9D11-BCAB84CE3866}"/>
              </a:ext>
            </a:extLst>
          </p:cNvPr>
          <p:cNvSpPr>
            <a:spLocks noGrp="1"/>
          </p:cNvSpPr>
          <p:nvPr>
            <p:ph type="sldNum" sz="quarter" idx="11"/>
          </p:nvPr>
        </p:nvSpPr>
        <p:spPr>
          <a:xfrm>
            <a:off x="8610600" y="6356350"/>
            <a:ext cx="2743200" cy="365125"/>
          </a:xfrm>
        </p:spPr>
        <p:txBody>
          <a:bodyPr/>
          <a:lstStyle/>
          <a:p>
            <a:fld id="{B5CEABB6-07DC-46E8-9B57-56EC44A396E5}" type="slidenum">
              <a:rPr lang="en-US" smtClean="0"/>
              <a:pPr/>
              <a:t>13</a:t>
            </a:fld>
            <a:endParaRPr lang="en-US" dirty="0"/>
          </a:p>
        </p:txBody>
      </p:sp>
    </p:spTree>
    <p:extLst>
      <p:ext uri="{BB962C8B-B14F-4D97-AF65-F5344CB8AC3E}">
        <p14:creationId xmlns:p14="http://schemas.microsoft.com/office/powerpoint/2010/main" val="3396266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69D550E4-4557-5BE3-73F5-58F69B1FA7C5}"/>
              </a:ext>
            </a:extLst>
          </p:cNvPr>
          <p:cNvSpPr>
            <a:spLocks noGrp="1"/>
          </p:cNvSpPr>
          <p:nvPr>
            <p:ph type="title"/>
          </p:nvPr>
        </p:nvSpPr>
        <p:spPr/>
        <p:txBody>
          <a:bodyPr/>
          <a:lstStyle/>
          <a:p>
            <a:r>
              <a:rPr lang="en-US" dirty="0"/>
              <a:t>Future plans</a:t>
            </a:r>
          </a:p>
        </p:txBody>
      </p:sp>
      <p:sp>
        <p:nvSpPr>
          <p:cNvPr id="41" name="Text Placeholder 40">
            <a:extLst>
              <a:ext uri="{FF2B5EF4-FFF2-40B4-BE49-F238E27FC236}">
                <a16:creationId xmlns:a16="http://schemas.microsoft.com/office/drawing/2014/main" id="{CC196AB0-1274-F203-4BA2-3B014EADCCFE}"/>
              </a:ext>
            </a:extLst>
          </p:cNvPr>
          <p:cNvSpPr>
            <a:spLocks noGrp="1"/>
          </p:cNvSpPr>
          <p:nvPr>
            <p:ph type="body" sz="quarter" idx="33"/>
          </p:nvPr>
        </p:nvSpPr>
        <p:spPr/>
        <p:txBody>
          <a:bodyPr/>
          <a:lstStyle/>
          <a:p>
            <a:r>
              <a:rPr lang="en-US" dirty="0"/>
              <a:t>Login system</a:t>
            </a:r>
          </a:p>
        </p:txBody>
      </p:sp>
      <p:sp>
        <p:nvSpPr>
          <p:cNvPr id="42" name="Text Placeholder 41">
            <a:extLst>
              <a:ext uri="{FF2B5EF4-FFF2-40B4-BE49-F238E27FC236}">
                <a16:creationId xmlns:a16="http://schemas.microsoft.com/office/drawing/2014/main" id="{5774E16E-259B-B674-FBFF-5A1974E18986}"/>
              </a:ext>
            </a:extLst>
          </p:cNvPr>
          <p:cNvSpPr>
            <a:spLocks noGrp="1"/>
          </p:cNvSpPr>
          <p:nvPr>
            <p:ph type="body" sz="quarter" idx="34"/>
          </p:nvPr>
        </p:nvSpPr>
        <p:spPr>
          <a:xfrm>
            <a:off x="1108038" y="4206243"/>
            <a:ext cx="3033657" cy="1233043"/>
          </a:xfrm>
        </p:spPr>
        <p:txBody>
          <a:bodyPr>
            <a:normAutofit/>
          </a:bodyPr>
          <a:lstStyle/>
          <a:p>
            <a:r>
              <a:rPr lang="en-US" sz="1400" dirty="0"/>
              <a:t>Create a login system for user to be able to track their own collections and </a:t>
            </a:r>
          </a:p>
        </p:txBody>
      </p:sp>
      <p:sp>
        <p:nvSpPr>
          <p:cNvPr id="43" name="Text Placeholder 42">
            <a:extLst>
              <a:ext uri="{FF2B5EF4-FFF2-40B4-BE49-F238E27FC236}">
                <a16:creationId xmlns:a16="http://schemas.microsoft.com/office/drawing/2014/main" id="{E434AEE9-0121-4C2A-1383-CFEE11EDF62F}"/>
              </a:ext>
            </a:extLst>
          </p:cNvPr>
          <p:cNvSpPr>
            <a:spLocks noGrp="1"/>
          </p:cNvSpPr>
          <p:nvPr>
            <p:ph type="body" sz="quarter" idx="35"/>
          </p:nvPr>
        </p:nvSpPr>
        <p:spPr/>
        <p:txBody>
          <a:bodyPr/>
          <a:lstStyle/>
          <a:p>
            <a:r>
              <a:rPr lang="en-US" dirty="0"/>
              <a:t>Web scrape</a:t>
            </a:r>
          </a:p>
        </p:txBody>
      </p:sp>
      <p:sp>
        <p:nvSpPr>
          <p:cNvPr id="44" name="Text Placeholder 43">
            <a:extLst>
              <a:ext uri="{FF2B5EF4-FFF2-40B4-BE49-F238E27FC236}">
                <a16:creationId xmlns:a16="http://schemas.microsoft.com/office/drawing/2014/main" id="{260FE018-3981-1704-5490-B0DE80581032}"/>
              </a:ext>
            </a:extLst>
          </p:cNvPr>
          <p:cNvSpPr>
            <a:spLocks noGrp="1"/>
          </p:cNvSpPr>
          <p:nvPr>
            <p:ph type="body" sz="quarter" idx="36"/>
          </p:nvPr>
        </p:nvSpPr>
        <p:spPr>
          <a:xfrm>
            <a:off x="8153400" y="4206243"/>
            <a:ext cx="2743200" cy="1242920"/>
          </a:xfrm>
        </p:spPr>
        <p:txBody>
          <a:bodyPr>
            <a:normAutofit/>
          </a:bodyPr>
          <a:lstStyle/>
          <a:p>
            <a:r>
              <a:rPr lang="en-US" sz="1400" dirty="0"/>
              <a:t>Collect information about desired by books from websites across the web to provide acute information.</a:t>
            </a:r>
          </a:p>
        </p:txBody>
      </p:sp>
      <p:sp>
        <p:nvSpPr>
          <p:cNvPr id="45" name="Text Placeholder 44">
            <a:extLst>
              <a:ext uri="{FF2B5EF4-FFF2-40B4-BE49-F238E27FC236}">
                <a16:creationId xmlns:a16="http://schemas.microsoft.com/office/drawing/2014/main" id="{320488DF-8E78-4E06-B4F4-29F5487FD8D7}"/>
              </a:ext>
            </a:extLst>
          </p:cNvPr>
          <p:cNvSpPr>
            <a:spLocks noGrp="1"/>
          </p:cNvSpPr>
          <p:nvPr>
            <p:ph type="body" sz="quarter" idx="37"/>
          </p:nvPr>
        </p:nvSpPr>
        <p:spPr/>
        <p:txBody>
          <a:bodyPr/>
          <a:lstStyle/>
          <a:p>
            <a:r>
              <a:rPr lang="en-US" dirty="0"/>
              <a:t>Order</a:t>
            </a:r>
          </a:p>
        </p:txBody>
      </p:sp>
      <p:sp>
        <p:nvSpPr>
          <p:cNvPr id="46" name="Text Placeholder 45">
            <a:extLst>
              <a:ext uri="{FF2B5EF4-FFF2-40B4-BE49-F238E27FC236}">
                <a16:creationId xmlns:a16="http://schemas.microsoft.com/office/drawing/2014/main" id="{3B338EFA-AC1A-19E0-A74E-D594136464F9}"/>
              </a:ext>
            </a:extLst>
          </p:cNvPr>
          <p:cNvSpPr>
            <a:spLocks noGrp="1"/>
          </p:cNvSpPr>
          <p:nvPr>
            <p:ph type="body" sz="quarter" idx="38"/>
          </p:nvPr>
        </p:nvSpPr>
        <p:spPr>
          <a:xfrm>
            <a:off x="4593514" y="4184727"/>
            <a:ext cx="3033657" cy="1415045"/>
          </a:xfrm>
        </p:spPr>
        <p:txBody>
          <a:bodyPr>
            <a:normAutofit/>
          </a:bodyPr>
          <a:lstStyle/>
          <a:p>
            <a:r>
              <a:rPr lang="en-US" sz="1400" dirty="0"/>
              <a:t>Retrieve book data from the dataset to arrange books by them.</a:t>
            </a:r>
          </a:p>
          <a:p>
            <a:r>
              <a:rPr lang="en-US" sz="1400" dirty="0"/>
              <a:t>Example: Arrange by genre, author, age group, etc.</a:t>
            </a:r>
          </a:p>
        </p:txBody>
      </p:sp>
      <p:sp>
        <p:nvSpPr>
          <p:cNvPr id="29" name="Date Placeholder 28">
            <a:extLst>
              <a:ext uri="{FF2B5EF4-FFF2-40B4-BE49-F238E27FC236}">
                <a16:creationId xmlns:a16="http://schemas.microsoft.com/office/drawing/2014/main" id="{A408ED0B-DEF0-6F8E-7F47-31F82DD1B042}"/>
              </a:ext>
            </a:extLst>
          </p:cNvPr>
          <p:cNvSpPr>
            <a:spLocks noGrp="1"/>
          </p:cNvSpPr>
          <p:nvPr>
            <p:ph type="dt" sz="half" idx="10"/>
          </p:nvPr>
        </p:nvSpPr>
        <p:spPr/>
        <p:txBody>
          <a:bodyPr/>
          <a:lstStyle/>
          <a:p>
            <a:r>
              <a:rPr lang="en-US" dirty="0"/>
              <a:t>23/08/2022</a:t>
            </a:r>
          </a:p>
        </p:txBody>
      </p:sp>
      <p:sp>
        <p:nvSpPr>
          <p:cNvPr id="27" name="Footer Placeholder 26">
            <a:extLst>
              <a:ext uri="{FF2B5EF4-FFF2-40B4-BE49-F238E27FC236}">
                <a16:creationId xmlns:a16="http://schemas.microsoft.com/office/drawing/2014/main" id="{583AF0D9-DEDF-EA5C-1D3C-553FFDE64042}"/>
              </a:ext>
            </a:extLst>
          </p:cNvPr>
          <p:cNvSpPr>
            <a:spLocks noGrp="1"/>
          </p:cNvSpPr>
          <p:nvPr>
            <p:ph type="ftr" sz="quarter" idx="11"/>
          </p:nvPr>
        </p:nvSpPr>
        <p:spPr/>
        <p:txBody>
          <a:bodyPr/>
          <a:lstStyle/>
          <a:p>
            <a:r>
              <a:rPr lang="en-ZA" dirty="0"/>
              <a:t>VBC</a:t>
            </a:r>
          </a:p>
        </p:txBody>
      </p:sp>
      <p:sp>
        <p:nvSpPr>
          <p:cNvPr id="28" name="Slide Number Placeholder 27">
            <a:extLst>
              <a:ext uri="{FF2B5EF4-FFF2-40B4-BE49-F238E27FC236}">
                <a16:creationId xmlns:a16="http://schemas.microsoft.com/office/drawing/2014/main" id="{A9188075-404B-ACD1-66F2-0D0FC995EBAC}"/>
              </a:ext>
            </a:extLst>
          </p:cNvPr>
          <p:cNvSpPr>
            <a:spLocks noGrp="1"/>
          </p:cNvSpPr>
          <p:nvPr>
            <p:ph type="sldNum" sz="quarter" idx="12"/>
          </p:nvPr>
        </p:nvSpPr>
        <p:spPr/>
        <p:txBody>
          <a:bodyPr/>
          <a:lstStyle/>
          <a:p>
            <a:fld id="{19B51A1E-902D-48AF-9020-955120F399B6}" type="slidenum">
              <a:rPr lang="en-ZA" smtClean="0"/>
              <a:pPr/>
              <a:t>14</a:t>
            </a:fld>
            <a:endParaRPr lang="en-ZA" dirty="0"/>
          </a:p>
        </p:txBody>
      </p:sp>
    </p:spTree>
    <p:extLst>
      <p:ext uri="{BB962C8B-B14F-4D97-AF65-F5344CB8AC3E}">
        <p14:creationId xmlns:p14="http://schemas.microsoft.com/office/powerpoint/2010/main" val="3724657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830982DC-181F-4404-B1E7-68CBBB6562EF}"/>
              </a:ext>
            </a:extLst>
          </p:cNvPr>
          <p:cNvPicPr>
            <a:picLocks noGrp="1" noChangeAspect="1"/>
          </p:cNvPicPr>
          <p:nvPr>
            <p:ph type="pic" sz="quarter" idx="13"/>
          </p:nvPr>
        </p:nvPicPr>
        <p:blipFill rotWithShape="1">
          <a:blip r:embed="rId2"/>
          <a:srcRect l="1" t="10767" r="-1067" b="10767"/>
          <a:stretch/>
        </p:blipFill>
        <p:spPr>
          <a:xfrm>
            <a:off x="3422276" y="0"/>
            <a:ext cx="8833371" cy="6858000"/>
          </a:xfrm>
        </p:spPr>
      </p:pic>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495300" y="1122363"/>
            <a:ext cx="4446270" cy="1874837"/>
          </a:xfrm>
        </p:spPr>
        <p:txBody>
          <a:bodyPr>
            <a:normAutofit/>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subTitle" idx="1"/>
          </p:nvPr>
        </p:nvSpPr>
        <p:spPr>
          <a:xfrm>
            <a:off x="1231919" y="4035635"/>
            <a:ext cx="1708784" cy="1156332"/>
          </a:xfrm>
        </p:spPr>
        <p:txBody>
          <a:bodyPr>
            <a:normAutofit/>
          </a:bodyPr>
          <a:lstStyle/>
          <a:p>
            <a:r>
              <a:rPr lang="en-US" dirty="0"/>
              <a:t>VBC.​</a:t>
            </a:r>
          </a:p>
        </p:txBody>
      </p:sp>
      <p:sp>
        <p:nvSpPr>
          <p:cNvPr id="16" name="Text Placeholder 15">
            <a:extLst>
              <a:ext uri="{FF2B5EF4-FFF2-40B4-BE49-F238E27FC236}">
                <a16:creationId xmlns:a16="http://schemas.microsoft.com/office/drawing/2014/main" id="{513FE871-0072-4E75-B1B8-B4BCF7C6DEAC}"/>
              </a:ext>
            </a:extLst>
          </p:cNvPr>
          <p:cNvSpPr>
            <a:spLocks noGrp="1"/>
          </p:cNvSpPr>
          <p:nvPr>
            <p:ph type="body" sz="quarter" idx="14"/>
          </p:nvPr>
        </p:nvSpPr>
        <p:spPr>
          <a:xfrm>
            <a:off x="722376" y="3264408"/>
            <a:ext cx="1993392" cy="1993392"/>
          </a:xfrm>
        </p:spPr>
        <p:txBody>
          <a:bodyPr/>
          <a:lstStyle/>
          <a:p>
            <a:pPr marL="228600" indent="-228600" algn="l" rtl="0" eaLnBrk="1" latinLnBrk="0" hangingPunct="1">
              <a:lnSpc>
                <a:spcPct val="90000"/>
              </a:lnSpc>
              <a:spcBef>
                <a:spcPts val="1000"/>
              </a:spcBef>
              <a:spcAft>
                <a:spcPts val="0"/>
              </a:spcAft>
              <a:buClrTx/>
              <a:buSzPts val="2000"/>
              <a:buFont typeface="Arial" panose="020B0604020202020204" pitchFamily="34" charset="0"/>
              <a:buChar char="•"/>
            </a:pPr>
            <a:r>
              <a:rPr lang="en-US" sz="1800" b="0" kern="1200" cap="all" spc="0" baseline="0" dirty="0">
                <a:ln>
                  <a:noFill/>
                </a:ln>
                <a:solidFill>
                  <a:srgbClr val="C4B19B"/>
                </a:solidFill>
                <a:effectLst/>
                <a:latin typeface="Seaford" panose="00000500000000000000" pitchFamily="2" charset="0"/>
                <a:ea typeface="+mn-ea"/>
                <a:cs typeface="+mn-cs"/>
              </a:rPr>
              <a:t>VBC ITI Final Project ………... VBC ITI Final Project...........</a:t>
            </a:r>
            <a:endParaRPr lang="en-US" sz="1800" dirty="0">
              <a:effectLst/>
            </a:endParaRPr>
          </a:p>
        </p:txBody>
      </p:sp>
    </p:spTree>
    <p:extLst>
      <p:ext uri="{BB962C8B-B14F-4D97-AF65-F5344CB8AC3E}">
        <p14:creationId xmlns:p14="http://schemas.microsoft.com/office/powerpoint/2010/main" val="2436493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17" descr="Group outline">
            <a:extLst>
              <a:ext uri="{FF2B5EF4-FFF2-40B4-BE49-F238E27FC236}">
                <a16:creationId xmlns:a16="http://schemas.microsoft.com/office/drawing/2014/main" id="{02E71363-41A2-5E3E-02CA-ACADF513BFA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427643" y="511472"/>
            <a:ext cx="1336714" cy="1336714"/>
          </a:xfrm>
          <a:prstGeom prst="rect">
            <a:avLst/>
          </a:prstGeom>
        </p:spPr>
      </p:pic>
      <p:sp>
        <p:nvSpPr>
          <p:cNvPr id="26" name="Content Placeholder 2">
            <a:extLst>
              <a:ext uri="{FF2B5EF4-FFF2-40B4-BE49-F238E27FC236}">
                <a16:creationId xmlns:a16="http://schemas.microsoft.com/office/drawing/2014/main" id="{483BD581-39DA-2329-B9DC-646055F4994E}"/>
              </a:ext>
            </a:extLst>
          </p:cNvPr>
          <p:cNvSpPr txBox="1">
            <a:spLocks/>
          </p:cNvSpPr>
          <p:nvPr/>
        </p:nvSpPr>
        <p:spPr>
          <a:xfrm>
            <a:off x="778218" y="2204659"/>
            <a:ext cx="10723391" cy="37444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latin typeface="Garamond" panose="02020404030301010803" pitchFamily="18" charset="0"/>
              </a:rPr>
              <a:t>Student: Mennatallah Yousri </a:t>
            </a:r>
          </a:p>
          <a:p>
            <a:pPr marL="0" indent="0">
              <a:buNone/>
            </a:pPr>
            <a:r>
              <a:rPr lang="en-US" dirty="0">
                <a:latin typeface="Garamond" panose="02020404030301010803" pitchFamily="18" charset="0"/>
              </a:rPr>
              <a:t>University: Arab Academy for Science, Technology and Maritime Transport</a:t>
            </a:r>
          </a:p>
          <a:p>
            <a:pPr marL="0" indent="0">
              <a:buNone/>
            </a:pPr>
            <a:r>
              <a:rPr lang="en-US" dirty="0">
                <a:latin typeface="Garamond" panose="02020404030301010803" pitchFamily="18" charset="0"/>
              </a:rPr>
              <a:t>Faculty: Electronics and Communication Engineering</a:t>
            </a:r>
          </a:p>
          <a:p>
            <a:pPr marL="0" indent="0">
              <a:buNone/>
            </a:pPr>
            <a:r>
              <a:rPr lang="en-US" sz="700" dirty="0">
                <a:solidFill>
                  <a:schemeClr val="bg1">
                    <a:lumMod val="85000"/>
                  </a:schemeClr>
                </a:solidFill>
                <a:latin typeface="Garamond" panose="02020404030301010803" pitchFamily="18" charset="0"/>
              </a:rPr>
              <a:t>_________________________________________________________________________________________________________________________________________________________________________________</a:t>
            </a:r>
          </a:p>
          <a:p>
            <a:pPr marL="0" indent="0">
              <a:buNone/>
            </a:pPr>
            <a:r>
              <a:rPr lang="en-US" dirty="0">
                <a:latin typeface="Garamond" panose="02020404030301010803" pitchFamily="18" charset="0"/>
              </a:rPr>
              <a:t>Lecturer: Dr. Kamal Radwan</a:t>
            </a:r>
          </a:p>
          <a:p>
            <a:pPr marL="0" indent="0">
              <a:buNone/>
            </a:pPr>
            <a:r>
              <a:rPr lang="en-US" dirty="0">
                <a:latin typeface="Garamond" panose="02020404030301010803" pitchFamily="18" charset="0"/>
              </a:rPr>
              <a:t>Group: ITI Python AAST</a:t>
            </a:r>
          </a:p>
          <a:p>
            <a:pPr marL="0" indent="0">
              <a:buNone/>
            </a:pPr>
            <a:endParaRPr lang="en-US" dirty="0">
              <a:latin typeface="Garamond" panose="02020404030301010803" pitchFamily="18" charset="0"/>
            </a:endParaRPr>
          </a:p>
        </p:txBody>
      </p:sp>
    </p:spTree>
    <p:extLst>
      <p:ext uri="{BB962C8B-B14F-4D97-AF65-F5344CB8AC3E}">
        <p14:creationId xmlns:p14="http://schemas.microsoft.com/office/powerpoint/2010/main" val="1593920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 Placeholder 48">
            <a:extLst>
              <a:ext uri="{FF2B5EF4-FFF2-40B4-BE49-F238E27FC236}">
                <a16:creationId xmlns:a16="http://schemas.microsoft.com/office/drawing/2014/main" id="{26AD4B49-E2D6-4F06-9AE9-A85448EC6FD1}"/>
              </a:ext>
            </a:extLst>
          </p:cNvPr>
          <p:cNvSpPr>
            <a:spLocks noGrp="1"/>
          </p:cNvSpPr>
          <p:nvPr>
            <p:ph type="body" sz="quarter" idx="14"/>
          </p:nvPr>
        </p:nvSpPr>
        <p:spPr>
          <a:xfrm>
            <a:off x="7467600" y="2146722"/>
            <a:ext cx="3886200" cy="419100"/>
          </a:xfrm>
        </p:spPr>
        <p:txBody>
          <a:bodyPr/>
          <a:lstStyle/>
          <a:p>
            <a:r>
              <a:rPr lang="en-US" dirty="0">
                <a:solidFill>
                  <a:srgbClr val="7C6B62"/>
                </a:solidFill>
              </a:rPr>
              <a:t>HTML</a:t>
            </a:r>
          </a:p>
        </p:txBody>
      </p:sp>
      <p:sp>
        <p:nvSpPr>
          <p:cNvPr id="52" name="Text Placeholder 51">
            <a:extLst>
              <a:ext uri="{FF2B5EF4-FFF2-40B4-BE49-F238E27FC236}">
                <a16:creationId xmlns:a16="http://schemas.microsoft.com/office/drawing/2014/main" id="{60EE6FE0-3767-4B80-83F4-DB4AC21E8CAC}"/>
              </a:ext>
            </a:extLst>
          </p:cNvPr>
          <p:cNvSpPr>
            <a:spLocks noGrp="1"/>
          </p:cNvSpPr>
          <p:nvPr>
            <p:ph type="body" sz="quarter" idx="17"/>
          </p:nvPr>
        </p:nvSpPr>
        <p:spPr>
          <a:xfrm>
            <a:off x="7467600" y="2683086"/>
            <a:ext cx="3886200" cy="419100"/>
          </a:xfrm>
        </p:spPr>
        <p:txBody>
          <a:bodyPr/>
          <a:lstStyle/>
          <a:p>
            <a:r>
              <a:rPr lang="en-US" dirty="0">
                <a:solidFill>
                  <a:srgbClr val="AA6256"/>
                </a:solidFill>
              </a:rPr>
              <a:t>CSS</a:t>
            </a:r>
          </a:p>
        </p:txBody>
      </p:sp>
      <p:sp>
        <p:nvSpPr>
          <p:cNvPr id="55" name="Text Placeholder 54">
            <a:extLst>
              <a:ext uri="{FF2B5EF4-FFF2-40B4-BE49-F238E27FC236}">
                <a16:creationId xmlns:a16="http://schemas.microsoft.com/office/drawing/2014/main" id="{063DC9AA-375E-4474-9744-38D1A08A8293}"/>
              </a:ext>
            </a:extLst>
          </p:cNvPr>
          <p:cNvSpPr>
            <a:spLocks noGrp="1"/>
          </p:cNvSpPr>
          <p:nvPr>
            <p:ph type="body" sz="quarter" idx="20"/>
          </p:nvPr>
        </p:nvSpPr>
        <p:spPr>
          <a:xfrm>
            <a:off x="7467600" y="3219450"/>
            <a:ext cx="3886200" cy="419100"/>
          </a:xfrm>
        </p:spPr>
        <p:txBody>
          <a:bodyPr/>
          <a:lstStyle/>
          <a:p>
            <a:r>
              <a:rPr lang="en-US" dirty="0">
                <a:solidFill>
                  <a:srgbClr val="CBA863"/>
                </a:solidFill>
              </a:rPr>
              <a:t>Bootstrap 4</a:t>
            </a:r>
          </a:p>
        </p:txBody>
      </p:sp>
      <p:sp>
        <p:nvSpPr>
          <p:cNvPr id="58" name="Text Placeholder 57">
            <a:extLst>
              <a:ext uri="{FF2B5EF4-FFF2-40B4-BE49-F238E27FC236}">
                <a16:creationId xmlns:a16="http://schemas.microsoft.com/office/drawing/2014/main" id="{A232550B-CDA0-4F95-981C-2C35F15928B6}"/>
              </a:ext>
            </a:extLst>
          </p:cNvPr>
          <p:cNvSpPr>
            <a:spLocks noGrp="1"/>
          </p:cNvSpPr>
          <p:nvPr>
            <p:ph type="body" sz="quarter" idx="23"/>
          </p:nvPr>
        </p:nvSpPr>
        <p:spPr>
          <a:xfrm>
            <a:off x="7467600" y="3755814"/>
            <a:ext cx="3886200" cy="419100"/>
          </a:xfrm>
        </p:spPr>
        <p:txBody>
          <a:bodyPr/>
          <a:lstStyle/>
          <a:p>
            <a:r>
              <a:rPr lang="en-US" dirty="0">
                <a:solidFill>
                  <a:srgbClr val="4A403B"/>
                </a:solidFill>
              </a:rPr>
              <a:t>SQL</a:t>
            </a:r>
          </a:p>
        </p:txBody>
      </p:sp>
      <p:sp>
        <p:nvSpPr>
          <p:cNvPr id="61" name="Date Placeholder 60">
            <a:extLst>
              <a:ext uri="{FF2B5EF4-FFF2-40B4-BE49-F238E27FC236}">
                <a16:creationId xmlns:a16="http://schemas.microsoft.com/office/drawing/2014/main" id="{4D9C6ACC-2143-47A5-B85A-1A2FD143E8D0}"/>
              </a:ext>
            </a:extLst>
          </p:cNvPr>
          <p:cNvSpPr>
            <a:spLocks noGrp="1"/>
          </p:cNvSpPr>
          <p:nvPr>
            <p:ph type="dt" sz="half" idx="2"/>
          </p:nvPr>
        </p:nvSpPr>
        <p:spPr>
          <a:xfrm>
            <a:off x="838200" y="6497865"/>
            <a:ext cx="2743200" cy="365125"/>
          </a:xfrm>
        </p:spPr>
        <p:txBody>
          <a:bodyPr/>
          <a:lstStyle/>
          <a:p>
            <a:r>
              <a:rPr lang="en-US" dirty="0"/>
              <a:t>23/08/2022</a:t>
            </a:r>
          </a:p>
        </p:txBody>
      </p:sp>
      <p:sp>
        <p:nvSpPr>
          <p:cNvPr id="62" name="Footer Placeholder 61">
            <a:extLst>
              <a:ext uri="{FF2B5EF4-FFF2-40B4-BE49-F238E27FC236}">
                <a16:creationId xmlns:a16="http://schemas.microsoft.com/office/drawing/2014/main" id="{B6A283DB-F14C-4C85-A679-F7B8E6D59659}"/>
              </a:ext>
            </a:extLst>
          </p:cNvPr>
          <p:cNvSpPr>
            <a:spLocks noGrp="1"/>
          </p:cNvSpPr>
          <p:nvPr>
            <p:ph type="ftr" sz="quarter" idx="10"/>
          </p:nvPr>
        </p:nvSpPr>
        <p:spPr>
          <a:xfrm>
            <a:off x="4038600" y="6497865"/>
            <a:ext cx="4114800" cy="365125"/>
          </a:xfrm>
        </p:spPr>
        <p:txBody>
          <a:bodyPr/>
          <a:lstStyle/>
          <a:p>
            <a:r>
              <a:rPr lang="en-US" dirty="0"/>
              <a:t>VBC</a:t>
            </a:r>
          </a:p>
        </p:txBody>
      </p:sp>
      <p:sp>
        <p:nvSpPr>
          <p:cNvPr id="63" name="Slide Number Placeholder 62">
            <a:extLst>
              <a:ext uri="{FF2B5EF4-FFF2-40B4-BE49-F238E27FC236}">
                <a16:creationId xmlns:a16="http://schemas.microsoft.com/office/drawing/2014/main" id="{C56CDA06-85B8-439B-9C48-2A15AF5871D8}"/>
              </a:ext>
            </a:extLst>
          </p:cNvPr>
          <p:cNvSpPr>
            <a:spLocks noGrp="1"/>
          </p:cNvSpPr>
          <p:nvPr>
            <p:ph type="sldNum" sz="quarter" idx="11"/>
          </p:nvPr>
        </p:nvSpPr>
        <p:spPr>
          <a:xfrm>
            <a:off x="8610600" y="6497865"/>
            <a:ext cx="2743200" cy="365125"/>
          </a:xfrm>
        </p:spPr>
        <p:txBody>
          <a:bodyPr/>
          <a:lstStyle/>
          <a:p>
            <a:fld id="{B5CEABB6-07DC-46E8-9B57-56EC44A396E5}" type="slidenum">
              <a:rPr lang="en-US" smtClean="0"/>
              <a:pPr/>
              <a:t>3</a:t>
            </a:fld>
            <a:endParaRPr lang="en-US" dirty="0"/>
          </a:p>
        </p:txBody>
      </p:sp>
      <p:sp>
        <p:nvSpPr>
          <p:cNvPr id="29" name="Title 1">
            <a:extLst>
              <a:ext uri="{FF2B5EF4-FFF2-40B4-BE49-F238E27FC236}">
                <a16:creationId xmlns:a16="http://schemas.microsoft.com/office/drawing/2014/main" id="{AE4E2FF9-CF64-8C48-8021-0C667A6BE1FC}"/>
              </a:ext>
            </a:extLst>
          </p:cNvPr>
          <p:cNvSpPr txBox="1">
            <a:spLocks/>
          </p:cNvSpPr>
          <p:nvPr/>
        </p:nvSpPr>
        <p:spPr>
          <a:xfrm>
            <a:off x="7467600" y="920150"/>
            <a:ext cx="4603750" cy="122657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spc="0" baseline="0">
                <a:solidFill>
                  <a:schemeClr val="accent3"/>
                </a:solidFill>
                <a:latin typeface="+mj-lt"/>
                <a:ea typeface="+mj-ea"/>
                <a:cs typeface="+mj-cs"/>
              </a:defRPr>
            </a:lvl1pPr>
          </a:lstStyle>
          <a:p>
            <a:pPr algn="l"/>
            <a:r>
              <a:rPr lang="en-US" dirty="0"/>
              <a:t>Languages &amp; Tools</a:t>
            </a:r>
          </a:p>
        </p:txBody>
      </p:sp>
      <p:graphicFrame>
        <p:nvGraphicFramePr>
          <p:cNvPr id="40" name="Chart 39" title="Funding Chart">
            <a:extLst>
              <a:ext uri="{FF2B5EF4-FFF2-40B4-BE49-F238E27FC236}">
                <a16:creationId xmlns:a16="http://schemas.microsoft.com/office/drawing/2014/main" id="{C027FCF3-9A53-6564-F09D-A421385EEA0D}"/>
              </a:ext>
            </a:extLst>
          </p:cNvPr>
          <p:cNvGraphicFramePr/>
          <p:nvPr>
            <p:extLst>
              <p:ext uri="{D42A27DB-BD31-4B8C-83A1-F6EECF244321}">
                <p14:modId xmlns:p14="http://schemas.microsoft.com/office/powerpoint/2010/main" val="2738168480"/>
              </p:ext>
            </p:extLst>
          </p:nvPr>
        </p:nvGraphicFramePr>
        <p:xfrm>
          <a:off x="838200" y="761576"/>
          <a:ext cx="5946928" cy="5334849"/>
        </p:xfrm>
        <a:graphic>
          <a:graphicData uri="http://schemas.openxmlformats.org/drawingml/2006/chart">
            <c:chart xmlns:c="http://schemas.openxmlformats.org/drawingml/2006/chart" xmlns:r="http://schemas.openxmlformats.org/officeDocument/2006/relationships" r:id="rId2"/>
          </a:graphicData>
        </a:graphic>
      </p:graphicFrame>
      <p:sp>
        <p:nvSpPr>
          <p:cNvPr id="41" name="Text Placeholder 57">
            <a:extLst>
              <a:ext uri="{FF2B5EF4-FFF2-40B4-BE49-F238E27FC236}">
                <a16:creationId xmlns:a16="http://schemas.microsoft.com/office/drawing/2014/main" id="{7EBFA62A-881C-08CC-9634-5C7D071E372C}"/>
              </a:ext>
            </a:extLst>
          </p:cNvPr>
          <p:cNvSpPr txBox="1">
            <a:spLocks/>
          </p:cNvSpPr>
          <p:nvPr/>
        </p:nvSpPr>
        <p:spPr>
          <a:xfrm>
            <a:off x="7467600" y="4292178"/>
            <a:ext cx="3886200"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spc="0" baseline="0">
                <a:solidFill>
                  <a:schemeClr val="accent1">
                    <a:lumMod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663B33"/>
                </a:solidFill>
              </a:rPr>
              <a:t>PHP</a:t>
            </a:r>
          </a:p>
        </p:txBody>
      </p:sp>
      <p:sp>
        <p:nvSpPr>
          <p:cNvPr id="66" name="Text Placeholder 57">
            <a:extLst>
              <a:ext uri="{FF2B5EF4-FFF2-40B4-BE49-F238E27FC236}">
                <a16:creationId xmlns:a16="http://schemas.microsoft.com/office/drawing/2014/main" id="{EBBC0AF0-B324-B15E-4398-253F31C3018A}"/>
              </a:ext>
            </a:extLst>
          </p:cNvPr>
          <p:cNvSpPr txBox="1">
            <a:spLocks/>
          </p:cNvSpPr>
          <p:nvPr/>
        </p:nvSpPr>
        <p:spPr>
          <a:xfrm>
            <a:off x="7467600" y="4828542"/>
            <a:ext cx="3886200" cy="4191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spc="0" baseline="0">
                <a:solidFill>
                  <a:schemeClr val="accent1">
                    <a:lumMod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solidFill>
                  <a:srgbClr val="88692D"/>
                </a:solidFill>
              </a:rPr>
              <a:t>JQuery</a:t>
            </a:r>
            <a:endParaRPr lang="en-US" dirty="0">
              <a:solidFill>
                <a:srgbClr val="88692D"/>
              </a:solidFill>
            </a:endParaRPr>
          </a:p>
        </p:txBody>
      </p:sp>
    </p:spTree>
    <p:extLst>
      <p:ext uri="{BB962C8B-B14F-4D97-AF65-F5344CB8AC3E}">
        <p14:creationId xmlns:p14="http://schemas.microsoft.com/office/powerpoint/2010/main" val="3284267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5ED85059-9DA7-4AE3-9C9C-D4BCB1FDA684}"/>
              </a:ext>
            </a:extLst>
          </p:cNvPr>
          <p:cNvSpPr>
            <a:spLocks noGrp="1"/>
          </p:cNvSpPr>
          <p:nvPr>
            <p:ph type="body" sz="quarter" idx="14"/>
          </p:nvPr>
        </p:nvSpPr>
        <p:spPr>
          <a:xfrm>
            <a:off x="640080" y="768096"/>
            <a:ext cx="1856232" cy="1856232"/>
          </a:xfrm>
        </p:spPr>
        <p:txBody>
          <a:bodyPr/>
          <a:lstStyle/>
          <a:p>
            <a:r>
              <a:rPr lang="en-US" dirty="0"/>
              <a:t>VBC ITI Final Project ….. VBC ITI Final Project...</a:t>
            </a:r>
          </a:p>
        </p:txBody>
      </p:sp>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162050" y="523875"/>
            <a:ext cx="3975802" cy="1514476"/>
          </a:xfrm>
        </p:spPr>
        <p:txBody>
          <a:bodyPr>
            <a:normAutofit/>
          </a:bodyPr>
          <a:lstStyle/>
          <a:p>
            <a:r>
              <a:rPr lang="en-ZA" dirty="0"/>
              <a:t>About project</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162050" y="4320730"/>
            <a:ext cx="3975804" cy="1856232"/>
          </a:xfrm>
        </p:spPr>
        <p:txBody>
          <a:bodyPr vert="horz" lIns="0" tIns="45720" rIns="91440" bIns="45720" rtlCol="0" anchor="t">
            <a:normAutofit/>
          </a:bodyPr>
          <a:lstStyle/>
          <a:p>
            <a:r>
              <a:rPr lang="en-US" dirty="0"/>
              <a:t>This project resembles a social cataloging website that stores a collection of book details including title, author, name, ISBN 13, year of publishing, number of pages of the paperback version and book reviews. It has an affiliated stationary store managed by the admins which offers items that help enrich the reader's experience and encourage them to read more, such as book-inspired bookmarks, kindle night readers and note taking gadgets.</a:t>
            </a:r>
          </a:p>
        </p:txBody>
      </p:sp>
      <p:pic>
        <p:nvPicPr>
          <p:cNvPr id="17" name="Picture Placeholder 16">
            <a:extLst>
              <a:ext uri="{FF2B5EF4-FFF2-40B4-BE49-F238E27FC236}">
                <a16:creationId xmlns:a16="http://schemas.microsoft.com/office/drawing/2014/main" id="{6D9B0891-D7C3-40C5-8BEC-D9D22D684005}"/>
              </a:ext>
            </a:extLst>
          </p:cNvPr>
          <p:cNvPicPr>
            <a:picLocks noGrp="1" noChangeAspect="1"/>
          </p:cNvPicPr>
          <p:nvPr>
            <p:ph type="pic" sz="quarter" idx="13"/>
          </p:nvPr>
        </p:nvPicPr>
        <p:blipFill rotWithShape="1">
          <a:blip r:embed="rId2"/>
          <a:srcRect t="15390" r="124" b="15390"/>
          <a:stretch/>
        </p:blipFill>
        <p:spPr>
          <a:xfrm>
            <a:off x="5595052" y="-1"/>
            <a:ext cx="6596948" cy="6858001"/>
          </a:xfrm>
        </p:spPr>
      </p:pic>
      <p:sp>
        <p:nvSpPr>
          <p:cNvPr id="50" name="Date Placeholder 49">
            <a:extLst>
              <a:ext uri="{FF2B5EF4-FFF2-40B4-BE49-F238E27FC236}">
                <a16:creationId xmlns:a16="http://schemas.microsoft.com/office/drawing/2014/main" id="{CDBF54DA-EC24-4B40-A54E-96572903C4E0}"/>
              </a:ext>
            </a:extLst>
          </p:cNvPr>
          <p:cNvSpPr>
            <a:spLocks noGrp="1"/>
          </p:cNvSpPr>
          <p:nvPr>
            <p:ph type="dt" sz="half" idx="10"/>
          </p:nvPr>
        </p:nvSpPr>
        <p:spPr>
          <a:xfrm>
            <a:off x="838200" y="6356350"/>
            <a:ext cx="2743200" cy="365125"/>
          </a:xfrm>
        </p:spPr>
        <p:txBody>
          <a:bodyPr/>
          <a:lstStyle/>
          <a:p>
            <a:r>
              <a:rPr lang="en-US" dirty="0"/>
              <a:t>23/08/2022</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VBC</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4</a:t>
            </a:fld>
            <a:endParaRPr lang="en-ZA" dirty="0"/>
          </a:p>
        </p:txBody>
      </p:sp>
    </p:spTree>
    <p:extLst>
      <p:ext uri="{BB962C8B-B14F-4D97-AF65-F5344CB8AC3E}">
        <p14:creationId xmlns:p14="http://schemas.microsoft.com/office/powerpoint/2010/main" val="2243494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F1C2BE4B-E482-42FA-A56B-7095553DA557}"/>
              </a:ext>
            </a:extLst>
          </p:cNvPr>
          <p:cNvPicPr>
            <a:picLocks noGrp="1" noChangeAspect="1"/>
          </p:cNvPicPr>
          <p:nvPr>
            <p:ph sz="quarter" idx="13"/>
          </p:nvPr>
        </p:nvPicPr>
        <p:blipFill rotWithShape="1">
          <a:blip r:embed="rId2">
            <a:duotone>
              <a:prstClr val="black"/>
              <a:srgbClr val="EFEAE4">
                <a:tint val="45000"/>
                <a:satMod val="400000"/>
              </a:srgbClr>
            </a:duotone>
            <a:extLst>
              <a:ext uri="{BEBA8EAE-BF5A-486C-A8C5-ECC9F3942E4B}">
                <a14:imgProps xmlns:a14="http://schemas.microsoft.com/office/drawing/2010/main">
                  <a14:imgLayer r:embed="rId3">
                    <a14:imgEffect>
                      <a14:colorTemperature colorTemp="7200"/>
                    </a14:imgEffect>
                  </a14:imgLayer>
                </a14:imgProps>
              </a:ext>
            </a:extLst>
          </a:blip>
          <a:stretch/>
        </p:blipFill>
        <p:spPr>
          <a:xfrm>
            <a:off x="313618" y="943211"/>
            <a:ext cx="7839782" cy="5546645"/>
          </a:xfrm>
          <a:noFill/>
        </p:spPr>
      </p:pic>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1809828" y="91056"/>
            <a:ext cx="5041900" cy="1325563"/>
          </a:xfrm>
        </p:spPr>
        <p:txBody>
          <a:bodyPr anchor="ctr">
            <a:normAutofit/>
          </a:bodyPr>
          <a:lstStyle/>
          <a:p>
            <a:r>
              <a:rPr lang="en-US" dirty="0"/>
              <a:t>Use Case Diagram</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sz="quarter" idx="15"/>
          </p:nvPr>
        </p:nvSpPr>
        <p:spPr>
          <a:xfrm>
            <a:off x="8610600" y="1262632"/>
            <a:ext cx="3886200" cy="307975"/>
          </a:xfrm>
        </p:spPr>
        <p:txBody>
          <a:bodyPr vert="horz" lIns="91440" tIns="45720" rIns="91440" bIns="45720" rtlCol="0">
            <a:normAutofit lnSpcReduction="10000"/>
          </a:bodyPr>
          <a:lstStyle/>
          <a:p>
            <a:r>
              <a:rPr lang="en-ZA" sz="1600" dirty="0"/>
              <a:t>Describes the relationship between:</a:t>
            </a:r>
          </a:p>
        </p:txBody>
      </p:sp>
      <p:sp>
        <p:nvSpPr>
          <p:cNvPr id="8" name="Text Placeholder 7">
            <a:extLst>
              <a:ext uri="{FF2B5EF4-FFF2-40B4-BE49-F238E27FC236}">
                <a16:creationId xmlns:a16="http://schemas.microsoft.com/office/drawing/2014/main" id="{1733CDA7-336E-4E02-B96B-4F2DADBE084D}"/>
              </a:ext>
            </a:extLst>
          </p:cNvPr>
          <p:cNvSpPr>
            <a:spLocks noGrp="1"/>
          </p:cNvSpPr>
          <p:nvPr>
            <p:ph type="body" sz="quarter" idx="18"/>
          </p:nvPr>
        </p:nvSpPr>
        <p:spPr>
          <a:xfrm>
            <a:off x="8610600" y="1894091"/>
            <a:ext cx="3886200" cy="307975"/>
          </a:xfrm>
        </p:spPr>
        <p:txBody>
          <a:bodyPr>
            <a:normAutofit/>
          </a:bodyPr>
          <a:lstStyle/>
          <a:p>
            <a:r>
              <a:rPr lang="en-ZA" sz="1500" dirty="0"/>
              <a:t>Admins</a:t>
            </a:r>
          </a:p>
          <a:p>
            <a:endParaRPr lang="en-US" sz="1500" dirty="0"/>
          </a:p>
        </p:txBody>
      </p:sp>
      <p:sp>
        <p:nvSpPr>
          <p:cNvPr id="6" name="Text Placeholder 5">
            <a:extLst>
              <a:ext uri="{FF2B5EF4-FFF2-40B4-BE49-F238E27FC236}">
                <a16:creationId xmlns:a16="http://schemas.microsoft.com/office/drawing/2014/main" id="{6C1DC5DE-A938-4B19-9529-EF9420C827CC}"/>
              </a:ext>
            </a:extLst>
          </p:cNvPr>
          <p:cNvSpPr>
            <a:spLocks noGrp="1"/>
          </p:cNvSpPr>
          <p:nvPr>
            <p:ph type="body" sz="quarter" idx="21"/>
          </p:nvPr>
        </p:nvSpPr>
        <p:spPr>
          <a:xfrm>
            <a:off x="8610600" y="2407463"/>
            <a:ext cx="3886200" cy="307975"/>
          </a:xfrm>
        </p:spPr>
        <p:txBody>
          <a:bodyPr>
            <a:normAutofit/>
          </a:bodyPr>
          <a:lstStyle/>
          <a:p>
            <a:r>
              <a:rPr lang="en-ZA" sz="1500" dirty="0"/>
              <a:t>Users</a:t>
            </a:r>
          </a:p>
          <a:p>
            <a:endParaRPr lang="en-US" sz="1500" dirty="0"/>
          </a:p>
        </p:txBody>
      </p:sp>
      <p:sp>
        <p:nvSpPr>
          <p:cNvPr id="10" name="Text Placeholder 9">
            <a:extLst>
              <a:ext uri="{FF2B5EF4-FFF2-40B4-BE49-F238E27FC236}">
                <a16:creationId xmlns:a16="http://schemas.microsoft.com/office/drawing/2014/main" id="{B7BACDC5-1452-40B4-B2AA-2B4FB4BC0A18}"/>
              </a:ext>
            </a:extLst>
          </p:cNvPr>
          <p:cNvSpPr>
            <a:spLocks noGrp="1"/>
          </p:cNvSpPr>
          <p:nvPr>
            <p:ph type="body" sz="quarter" idx="24"/>
          </p:nvPr>
        </p:nvSpPr>
        <p:spPr>
          <a:xfrm>
            <a:off x="8610600" y="2920835"/>
            <a:ext cx="3886200" cy="307975"/>
          </a:xfrm>
        </p:spPr>
        <p:txBody>
          <a:bodyPr>
            <a:normAutofit/>
          </a:bodyPr>
          <a:lstStyle/>
          <a:p>
            <a:r>
              <a:rPr lang="en-ZA" sz="1500" dirty="0"/>
              <a:t>Volunteers</a:t>
            </a:r>
          </a:p>
          <a:p>
            <a:endParaRPr lang="en-US" sz="1500" dirty="0"/>
          </a:p>
        </p:txBody>
      </p:sp>
      <p:sp>
        <p:nvSpPr>
          <p:cNvPr id="15" name="Footer Placeholder 14">
            <a:extLst>
              <a:ext uri="{FF2B5EF4-FFF2-40B4-BE49-F238E27FC236}">
                <a16:creationId xmlns:a16="http://schemas.microsoft.com/office/drawing/2014/main" id="{517CB065-12C9-4FDE-8F99-2A75CDC0F475}"/>
              </a:ext>
            </a:extLst>
          </p:cNvPr>
          <p:cNvSpPr>
            <a:spLocks noGrp="1"/>
          </p:cNvSpPr>
          <p:nvPr>
            <p:ph type="ftr" sz="quarter" idx="10"/>
          </p:nvPr>
        </p:nvSpPr>
        <p:spPr>
          <a:xfrm>
            <a:off x="4038600" y="6497865"/>
            <a:ext cx="4114800" cy="365125"/>
          </a:xfrm>
        </p:spPr>
        <p:txBody>
          <a:bodyPr anchor="ctr">
            <a:normAutofit/>
          </a:bodyPr>
          <a:lstStyle/>
          <a:p>
            <a:pPr>
              <a:spcAft>
                <a:spcPts val="600"/>
              </a:spcAft>
            </a:pPr>
            <a:r>
              <a:rPr lang="en-US" dirty="0"/>
              <a:t>VBC</a:t>
            </a:r>
          </a:p>
        </p:txBody>
      </p:sp>
      <p:sp>
        <p:nvSpPr>
          <p:cNvPr id="16" name="Slide Number Placeholder 15">
            <a:extLst>
              <a:ext uri="{FF2B5EF4-FFF2-40B4-BE49-F238E27FC236}">
                <a16:creationId xmlns:a16="http://schemas.microsoft.com/office/drawing/2014/main" id="{E547C99D-A54A-4305-AC4B-9D2B2EC9B234}"/>
              </a:ext>
            </a:extLst>
          </p:cNvPr>
          <p:cNvSpPr>
            <a:spLocks noGrp="1"/>
          </p:cNvSpPr>
          <p:nvPr>
            <p:ph type="sldNum" sz="quarter" idx="11"/>
          </p:nvPr>
        </p:nvSpPr>
        <p:spPr>
          <a:xfrm>
            <a:off x="8610600" y="6497865"/>
            <a:ext cx="2743200" cy="365125"/>
          </a:xfrm>
        </p:spPr>
        <p:txBody>
          <a:bodyPr anchor="ctr">
            <a:normAutofit/>
          </a:bodyPr>
          <a:lstStyle/>
          <a:p>
            <a:pPr>
              <a:spcAft>
                <a:spcPts val="600"/>
              </a:spcAft>
            </a:pPr>
            <a:fld id="{B5CEABB6-07DC-46E8-9B57-56EC44A396E5}" type="slidenum">
              <a:rPr lang="en-US" smtClean="0"/>
              <a:pPr>
                <a:spcAft>
                  <a:spcPts val="600"/>
                </a:spcAft>
              </a:pPr>
              <a:t>5</a:t>
            </a:fld>
            <a:endParaRPr lang="en-US"/>
          </a:p>
        </p:txBody>
      </p:sp>
      <p:sp>
        <p:nvSpPr>
          <p:cNvPr id="14" name="Date Placeholder 13">
            <a:extLst>
              <a:ext uri="{FF2B5EF4-FFF2-40B4-BE49-F238E27FC236}">
                <a16:creationId xmlns:a16="http://schemas.microsoft.com/office/drawing/2014/main" id="{1B579A59-48B3-4AD2-AD69-B82AA3F5EBBD}"/>
              </a:ext>
            </a:extLst>
          </p:cNvPr>
          <p:cNvSpPr>
            <a:spLocks noGrp="1"/>
          </p:cNvSpPr>
          <p:nvPr>
            <p:ph type="dt" sz="half" idx="2"/>
          </p:nvPr>
        </p:nvSpPr>
        <p:spPr>
          <a:xfrm>
            <a:off x="838200" y="6497865"/>
            <a:ext cx="2743200" cy="365125"/>
          </a:xfrm>
        </p:spPr>
        <p:txBody>
          <a:bodyPr anchor="ctr">
            <a:normAutofit/>
          </a:bodyPr>
          <a:lstStyle/>
          <a:p>
            <a:r>
              <a:rPr lang="en-US" dirty="0"/>
              <a:t>23/08/2022</a:t>
            </a:r>
          </a:p>
        </p:txBody>
      </p:sp>
      <p:sp>
        <p:nvSpPr>
          <p:cNvPr id="29" name="Text Placeholder 9">
            <a:extLst>
              <a:ext uri="{FF2B5EF4-FFF2-40B4-BE49-F238E27FC236}">
                <a16:creationId xmlns:a16="http://schemas.microsoft.com/office/drawing/2014/main" id="{9E90D57E-AC27-B870-8E3B-C2CF04B0765F}"/>
              </a:ext>
            </a:extLst>
          </p:cNvPr>
          <p:cNvSpPr txBox="1">
            <a:spLocks/>
          </p:cNvSpPr>
          <p:nvPr/>
        </p:nvSpPr>
        <p:spPr>
          <a:xfrm>
            <a:off x="8610600" y="3429000"/>
            <a:ext cx="3886200" cy="3079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spc="0" baseline="0">
                <a:solidFill>
                  <a:schemeClr val="accent1">
                    <a:lumMod val="2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500" dirty="0">
                <a:solidFill>
                  <a:srgbClr val="663B33"/>
                </a:solidFill>
              </a:rPr>
              <a:t>Vendor</a:t>
            </a:r>
          </a:p>
          <a:p>
            <a:endParaRPr lang="en-US" sz="1500" dirty="0"/>
          </a:p>
        </p:txBody>
      </p:sp>
    </p:spTree>
    <p:extLst>
      <p:ext uri="{BB962C8B-B14F-4D97-AF65-F5344CB8AC3E}">
        <p14:creationId xmlns:p14="http://schemas.microsoft.com/office/powerpoint/2010/main" val="627911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16">
            <a:extLst>
              <a:ext uri="{FF2B5EF4-FFF2-40B4-BE49-F238E27FC236}">
                <a16:creationId xmlns:a16="http://schemas.microsoft.com/office/drawing/2014/main" id="{FA6FB202-1949-0BF2-732A-1A12034E62FC}"/>
              </a:ext>
            </a:extLst>
          </p:cNvPr>
          <p:cNvSpPr>
            <a:spLocks noGrp="1"/>
          </p:cNvSpPr>
          <p:nvPr>
            <p:ph type="sldNum" sz="quarter" idx="11"/>
          </p:nvPr>
        </p:nvSpPr>
        <p:spPr/>
        <p:txBody>
          <a:bodyPr/>
          <a:lstStyle/>
          <a:p>
            <a:fld id="{19B51A1E-902D-48AF-9020-955120F399B6}" type="slidenum">
              <a:rPr lang="en-ZA" smtClean="0"/>
              <a:pPr/>
              <a:t>6</a:t>
            </a:fld>
            <a:endParaRPr lang="en-ZA" dirty="0"/>
          </a:p>
        </p:txBody>
      </p:sp>
      <p:sp>
        <p:nvSpPr>
          <p:cNvPr id="18" name="Date Placeholder 17">
            <a:extLst>
              <a:ext uri="{FF2B5EF4-FFF2-40B4-BE49-F238E27FC236}">
                <a16:creationId xmlns:a16="http://schemas.microsoft.com/office/drawing/2014/main" id="{024B46B6-238E-389F-8AB9-6CDB25504203}"/>
              </a:ext>
            </a:extLst>
          </p:cNvPr>
          <p:cNvSpPr>
            <a:spLocks noGrp="1"/>
          </p:cNvSpPr>
          <p:nvPr>
            <p:ph type="dt" sz="half" idx="2"/>
          </p:nvPr>
        </p:nvSpPr>
        <p:spPr/>
        <p:txBody>
          <a:bodyPr/>
          <a:lstStyle/>
          <a:p>
            <a:r>
              <a:rPr lang="en-US"/>
              <a:t>6/22/20XX</a:t>
            </a:r>
            <a:endParaRPr lang="en-US" dirty="0"/>
          </a:p>
        </p:txBody>
      </p:sp>
      <p:sp>
        <p:nvSpPr>
          <p:cNvPr id="16" name="Footer Placeholder 15">
            <a:extLst>
              <a:ext uri="{FF2B5EF4-FFF2-40B4-BE49-F238E27FC236}">
                <a16:creationId xmlns:a16="http://schemas.microsoft.com/office/drawing/2014/main" id="{2AE5640F-9489-8309-5B1D-C4EC99D571F9}"/>
              </a:ext>
            </a:extLst>
          </p:cNvPr>
          <p:cNvSpPr>
            <a:spLocks noGrp="1"/>
          </p:cNvSpPr>
          <p:nvPr>
            <p:ph type="ftr" sz="quarter" idx="10"/>
          </p:nvPr>
        </p:nvSpPr>
        <p:spPr/>
        <p:txBody>
          <a:bodyPr/>
          <a:lstStyle/>
          <a:p>
            <a:r>
              <a:rPr lang="en-ZA"/>
              <a:t>Pitch deck</a:t>
            </a:r>
            <a:endParaRPr lang="en-ZA" dirty="0"/>
          </a:p>
        </p:txBody>
      </p:sp>
      <p:pic>
        <p:nvPicPr>
          <p:cNvPr id="28" name="Picture 27" descr="Diagram&#10;&#10;Description automatically generated">
            <a:extLst>
              <a:ext uri="{FF2B5EF4-FFF2-40B4-BE49-F238E27FC236}">
                <a16:creationId xmlns:a16="http://schemas.microsoft.com/office/drawing/2014/main" id="{E730290A-653E-9428-452C-D95C2B1D6E3E}"/>
              </a:ext>
            </a:extLst>
          </p:cNvPr>
          <p:cNvPicPr>
            <a:picLocks noChangeAspect="1"/>
          </p:cNvPicPr>
          <p:nvPr/>
        </p:nvPicPr>
        <p:blipFill>
          <a:blip r:embed="rId2"/>
          <a:stretch>
            <a:fillRect/>
          </a:stretch>
        </p:blipFill>
        <p:spPr>
          <a:xfrm>
            <a:off x="841729" y="498999"/>
            <a:ext cx="10487025" cy="5924550"/>
          </a:xfrm>
          <a:prstGeom prst="rect">
            <a:avLst/>
          </a:prstGeom>
        </p:spPr>
      </p:pic>
    </p:spTree>
    <p:extLst>
      <p:ext uri="{BB962C8B-B14F-4D97-AF65-F5344CB8AC3E}">
        <p14:creationId xmlns:p14="http://schemas.microsoft.com/office/powerpoint/2010/main" val="30306206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64DD0BA8-3838-0512-E3C0-3930458784C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29014" y="737448"/>
            <a:ext cx="9933972" cy="6127750"/>
          </a:xfrm>
          <a:prstGeom prst="rect">
            <a:avLst/>
          </a:prstGeom>
        </p:spPr>
      </p:pic>
      <p:sp>
        <p:nvSpPr>
          <p:cNvPr id="19" name="Title 18">
            <a:extLst>
              <a:ext uri="{FF2B5EF4-FFF2-40B4-BE49-F238E27FC236}">
                <a16:creationId xmlns:a16="http://schemas.microsoft.com/office/drawing/2014/main" id="{44E07B36-B9D3-1BC3-8CB0-03427D18E962}"/>
              </a:ext>
            </a:extLst>
          </p:cNvPr>
          <p:cNvSpPr>
            <a:spLocks noGrp="1"/>
          </p:cNvSpPr>
          <p:nvPr>
            <p:ph type="title"/>
          </p:nvPr>
        </p:nvSpPr>
        <p:spPr>
          <a:xfrm>
            <a:off x="838200" y="74667"/>
            <a:ext cx="10515600" cy="1325563"/>
          </a:xfrm>
        </p:spPr>
        <p:txBody>
          <a:bodyPr/>
          <a:lstStyle/>
          <a:p>
            <a:r>
              <a:rPr lang="en-US" dirty="0"/>
              <a:t>Database Schema</a:t>
            </a:r>
          </a:p>
        </p:txBody>
      </p:sp>
      <p:sp>
        <p:nvSpPr>
          <p:cNvPr id="34" name="Date Placeholder 43">
            <a:extLst>
              <a:ext uri="{FF2B5EF4-FFF2-40B4-BE49-F238E27FC236}">
                <a16:creationId xmlns:a16="http://schemas.microsoft.com/office/drawing/2014/main" id="{05D12C68-F02F-A57D-84F2-49B9060CF433}"/>
              </a:ext>
            </a:extLst>
          </p:cNvPr>
          <p:cNvSpPr txBox="1">
            <a:spLocks/>
          </p:cNvSpPr>
          <p:nvPr/>
        </p:nvSpPr>
        <p:spPr>
          <a:xfrm>
            <a:off x="838200" y="6571510"/>
            <a:ext cx="2743200" cy="365125"/>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accent3">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23/08/2022</a:t>
            </a:r>
          </a:p>
        </p:txBody>
      </p:sp>
      <p:sp>
        <p:nvSpPr>
          <p:cNvPr id="35" name="Footer Placeholder 41">
            <a:extLst>
              <a:ext uri="{FF2B5EF4-FFF2-40B4-BE49-F238E27FC236}">
                <a16:creationId xmlns:a16="http://schemas.microsoft.com/office/drawing/2014/main" id="{D1ED4FC8-894C-ECA5-C10D-DB59D4A82948}"/>
              </a:ext>
            </a:extLst>
          </p:cNvPr>
          <p:cNvSpPr txBox="1">
            <a:spLocks/>
          </p:cNvSpPr>
          <p:nvPr/>
        </p:nvSpPr>
        <p:spPr>
          <a:xfrm>
            <a:off x="4038600" y="6571510"/>
            <a:ext cx="4114800" cy="365125"/>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accent3">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ZA" dirty="0"/>
              <a:t>VBC</a:t>
            </a:r>
          </a:p>
        </p:txBody>
      </p:sp>
      <p:sp>
        <p:nvSpPr>
          <p:cNvPr id="36" name="Slide Number Placeholder 42">
            <a:extLst>
              <a:ext uri="{FF2B5EF4-FFF2-40B4-BE49-F238E27FC236}">
                <a16:creationId xmlns:a16="http://schemas.microsoft.com/office/drawing/2014/main" id="{ED751275-2399-F123-DDA3-734AC7CEE0FE}"/>
              </a:ext>
            </a:extLst>
          </p:cNvPr>
          <p:cNvSpPr txBox="1">
            <a:spLocks/>
          </p:cNvSpPr>
          <p:nvPr/>
        </p:nvSpPr>
        <p:spPr>
          <a:xfrm>
            <a:off x="8610600" y="657151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9B51A1E-902D-48AF-9020-955120F399B6}" type="slidenum">
              <a:rPr lang="en-ZA" sz="900" smtClean="0">
                <a:solidFill>
                  <a:schemeClr val="accent3">
                    <a:lumMod val="60000"/>
                    <a:lumOff val="40000"/>
                  </a:schemeClr>
                </a:solidFill>
              </a:rPr>
              <a:pPr algn="r"/>
              <a:t>7</a:t>
            </a:fld>
            <a:endParaRPr lang="en-ZA" sz="900" dirty="0">
              <a:solidFill>
                <a:schemeClr val="accent3">
                  <a:lumMod val="60000"/>
                  <a:lumOff val="40000"/>
                </a:schemeClr>
              </a:solidFill>
            </a:endParaRPr>
          </a:p>
        </p:txBody>
      </p:sp>
    </p:spTree>
    <p:extLst>
      <p:ext uri="{BB962C8B-B14F-4D97-AF65-F5344CB8AC3E}">
        <p14:creationId xmlns:p14="http://schemas.microsoft.com/office/powerpoint/2010/main" val="358908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DCEABE39-41C7-4800-A83E-F43375B450A4}"/>
              </a:ext>
            </a:extLst>
          </p:cNvPr>
          <p:cNvSpPr>
            <a:spLocks noGrp="1"/>
          </p:cNvSpPr>
          <p:nvPr>
            <p:ph type="body" sz="quarter" idx="14"/>
          </p:nvPr>
        </p:nvSpPr>
        <p:spPr>
          <a:xfrm>
            <a:off x="3004073" y="1495313"/>
            <a:ext cx="3766790" cy="3766790"/>
          </a:xfrm>
        </p:spPr>
        <p:txBody>
          <a:bodyPr/>
          <a:lstStyle/>
          <a:p>
            <a:pPr>
              <a:buSzPts val="2000"/>
            </a:pPr>
            <a:r>
              <a:rPr lang="en-US" sz="1800" b="0" kern="1200" cap="all" spc="0" baseline="0" dirty="0">
                <a:ln>
                  <a:noFill/>
                </a:ln>
                <a:solidFill>
                  <a:srgbClr val="C4B19B"/>
                </a:solidFill>
                <a:effectLst/>
                <a:latin typeface="Seaford" panose="00000500000000000000" pitchFamily="2" charset="0"/>
                <a:ea typeface="+mn-ea"/>
                <a:cs typeface="+mn-cs"/>
              </a:rPr>
              <a:t>VBC ITI Final Project ….. VBC ITI Final Project…….. VBC ITI Final Project ….. VBC ITI Final Project………</a:t>
            </a:r>
            <a:endParaRPr lang="en-US" sz="1800" dirty="0">
              <a:effectLst/>
            </a:endParaRPr>
          </a:p>
        </p:txBody>
      </p:sp>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3628558" y="2171699"/>
            <a:ext cx="7581900" cy="1681163"/>
          </a:xfrm>
        </p:spPr>
        <p:txBody>
          <a:bodyPr>
            <a:normAutofit/>
          </a:bodyPr>
          <a:lstStyle/>
          <a:p>
            <a:r>
              <a:rPr lang="en-US" dirty="0"/>
              <a:t>Website Showcase</a:t>
            </a:r>
          </a:p>
        </p:txBody>
      </p:sp>
    </p:spTree>
    <p:extLst>
      <p:ext uri="{BB962C8B-B14F-4D97-AF65-F5344CB8AC3E}">
        <p14:creationId xmlns:p14="http://schemas.microsoft.com/office/powerpoint/2010/main" val="707789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1636"/>
            <a:ext cx="10515600" cy="1325563"/>
          </a:xfrm>
        </p:spPr>
        <p:txBody>
          <a:bodyPr/>
          <a:lstStyle/>
          <a:p>
            <a:r>
              <a:rPr lang="en-ZA" dirty="0"/>
              <a:t>Home</a:t>
            </a:r>
          </a:p>
        </p:txBody>
      </p:sp>
      <p:sp>
        <p:nvSpPr>
          <p:cNvPr id="44" name="Date Placeholder 43">
            <a:extLst>
              <a:ext uri="{FF2B5EF4-FFF2-40B4-BE49-F238E27FC236}">
                <a16:creationId xmlns:a16="http://schemas.microsoft.com/office/drawing/2014/main" id="{5A1DF145-29DD-4201-90D4-EA325482E32F}"/>
              </a:ext>
            </a:extLst>
          </p:cNvPr>
          <p:cNvSpPr>
            <a:spLocks noGrp="1"/>
          </p:cNvSpPr>
          <p:nvPr>
            <p:ph type="dt" sz="half" idx="10"/>
          </p:nvPr>
        </p:nvSpPr>
        <p:spPr>
          <a:xfrm>
            <a:off x="838200" y="6356350"/>
            <a:ext cx="2743200" cy="365125"/>
          </a:xfrm>
        </p:spPr>
        <p:txBody>
          <a:bodyPr/>
          <a:lstStyle/>
          <a:p>
            <a:r>
              <a:rPr lang="en-US" dirty="0"/>
              <a:t>23/08/2022</a:t>
            </a:r>
          </a:p>
        </p:txBody>
      </p:sp>
      <p:sp>
        <p:nvSpPr>
          <p:cNvPr id="42" name="Footer Placeholder 41">
            <a:extLst>
              <a:ext uri="{FF2B5EF4-FFF2-40B4-BE49-F238E27FC236}">
                <a16:creationId xmlns:a16="http://schemas.microsoft.com/office/drawing/2014/main" id="{F0BAF3C6-1732-40FA-8A5E-68B4183E51C7}"/>
              </a:ext>
            </a:extLst>
          </p:cNvPr>
          <p:cNvSpPr>
            <a:spLocks noGrp="1"/>
          </p:cNvSpPr>
          <p:nvPr>
            <p:ph type="ftr" sz="quarter" idx="11"/>
          </p:nvPr>
        </p:nvSpPr>
        <p:spPr>
          <a:xfrm>
            <a:off x="4038600" y="6356350"/>
            <a:ext cx="4114800" cy="365125"/>
          </a:xfrm>
        </p:spPr>
        <p:txBody>
          <a:bodyPr/>
          <a:lstStyle/>
          <a:p>
            <a:r>
              <a:rPr lang="en-ZA" dirty="0"/>
              <a:t>VBC</a:t>
            </a:r>
          </a:p>
        </p:txBody>
      </p:sp>
      <p:sp>
        <p:nvSpPr>
          <p:cNvPr id="43" name="Slide Number Placeholder 42">
            <a:extLst>
              <a:ext uri="{FF2B5EF4-FFF2-40B4-BE49-F238E27FC236}">
                <a16:creationId xmlns:a16="http://schemas.microsoft.com/office/drawing/2014/main" id="{27642845-9E3F-4881-95DB-845C15F2A58D}"/>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9</a:t>
            </a:fld>
            <a:endParaRPr lang="en-ZA" dirty="0"/>
          </a:p>
        </p:txBody>
      </p:sp>
      <p:pic>
        <p:nvPicPr>
          <p:cNvPr id="38" name="Picture 37">
            <a:extLst>
              <a:ext uri="{FF2B5EF4-FFF2-40B4-BE49-F238E27FC236}">
                <a16:creationId xmlns:a16="http://schemas.microsoft.com/office/drawing/2014/main" id="{18670A84-0F74-A3F1-4442-1B145A2EF7B9}"/>
              </a:ext>
            </a:extLst>
          </p:cNvPr>
          <p:cNvPicPr>
            <a:picLocks noChangeAspect="1"/>
          </p:cNvPicPr>
          <p:nvPr/>
        </p:nvPicPr>
        <p:blipFill>
          <a:blip r:embed="rId2"/>
          <a:stretch>
            <a:fillRect/>
          </a:stretch>
        </p:blipFill>
        <p:spPr>
          <a:xfrm>
            <a:off x="606015" y="1175865"/>
            <a:ext cx="5436198" cy="2489476"/>
          </a:xfrm>
          <a:prstGeom prst="rect">
            <a:avLst/>
          </a:prstGeom>
        </p:spPr>
      </p:pic>
      <p:pic>
        <p:nvPicPr>
          <p:cNvPr id="45" name="Picture 44">
            <a:extLst>
              <a:ext uri="{FF2B5EF4-FFF2-40B4-BE49-F238E27FC236}">
                <a16:creationId xmlns:a16="http://schemas.microsoft.com/office/drawing/2014/main" id="{F92AF126-3BAF-5393-CE53-BDB26389AE2E}"/>
              </a:ext>
            </a:extLst>
          </p:cNvPr>
          <p:cNvPicPr>
            <a:picLocks noChangeAspect="1"/>
          </p:cNvPicPr>
          <p:nvPr/>
        </p:nvPicPr>
        <p:blipFill rotWithShape="1">
          <a:blip r:embed="rId3"/>
          <a:srcRect l="15485" r="16029"/>
          <a:stretch/>
        </p:blipFill>
        <p:spPr>
          <a:xfrm>
            <a:off x="595257" y="3833240"/>
            <a:ext cx="5436198" cy="1993686"/>
          </a:xfrm>
          <a:prstGeom prst="rect">
            <a:avLst/>
          </a:prstGeom>
        </p:spPr>
      </p:pic>
      <p:pic>
        <p:nvPicPr>
          <p:cNvPr id="47" name="Picture 46">
            <a:extLst>
              <a:ext uri="{FF2B5EF4-FFF2-40B4-BE49-F238E27FC236}">
                <a16:creationId xmlns:a16="http://schemas.microsoft.com/office/drawing/2014/main" id="{EE222473-75C2-0E51-2563-CF452E99C0E6}"/>
              </a:ext>
            </a:extLst>
          </p:cNvPr>
          <p:cNvPicPr>
            <a:picLocks noChangeAspect="1"/>
          </p:cNvPicPr>
          <p:nvPr/>
        </p:nvPicPr>
        <p:blipFill>
          <a:blip r:embed="rId4"/>
          <a:stretch>
            <a:fillRect/>
          </a:stretch>
        </p:blipFill>
        <p:spPr>
          <a:xfrm>
            <a:off x="6139029" y="1175865"/>
            <a:ext cx="5436198" cy="2489476"/>
          </a:xfrm>
          <a:prstGeom prst="rect">
            <a:avLst/>
          </a:prstGeom>
        </p:spPr>
      </p:pic>
      <p:pic>
        <p:nvPicPr>
          <p:cNvPr id="49" name="Picture 48">
            <a:extLst>
              <a:ext uri="{FF2B5EF4-FFF2-40B4-BE49-F238E27FC236}">
                <a16:creationId xmlns:a16="http://schemas.microsoft.com/office/drawing/2014/main" id="{E27D960D-398D-DA12-06F0-363C88B56C16}"/>
              </a:ext>
            </a:extLst>
          </p:cNvPr>
          <p:cNvPicPr>
            <a:picLocks noChangeAspect="1"/>
          </p:cNvPicPr>
          <p:nvPr/>
        </p:nvPicPr>
        <p:blipFill rotWithShape="1">
          <a:blip r:embed="rId5"/>
          <a:srcRect l="13676" r="13371"/>
          <a:stretch/>
        </p:blipFill>
        <p:spPr>
          <a:xfrm>
            <a:off x="6171303" y="3833240"/>
            <a:ext cx="5425440" cy="1993686"/>
          </a:xfrm>
          <a:prstGeom prst="rect">
            <a:avLst/>
          </a:prstGeom>
        </p:spPr>
      </p:pic>
    </p:spTree>
    <p:extLst>
      <p:ext uri="{BB962C8B-B14F-4D97-AF65-F5344CB8AC3E}">
        <p14:creationId xmlns:p14="http://schemas.microsoft.com/office/powerpoint/2010/main" val="1417396711"/>
      </p:ext>
    </p:extLst>
  </p:cSld>
  <p:clrMapOvr>
    <a:masterClrMapping/>
  </p:clrMapOvr>
</p:sld>
</file>

<file path=ppt/theme/theme1.xml><?xml version="1.0" encoding="utf-8"?>
<a:theme xmlns:a="http://schemas.openxmlformats.org/drawingml/2006/main" name="Office Theme">
  <a:themeElements>
    <a:clrScheme name="Custom 175">
      <a:dk1>
        <a:sysClr val="windowText" lastClr="000000"/>
      </a:dk1>
      <a:lt1>
        <a:sysClr val="window" lastClr="FFFFFF"/>
      </a:lt1>
      <a:dk2>
        <a:srgbClr val="44546A"/>
      </a:dk2>
      <a:lt2>
        <a:srgbClr val="E7E6E6"/>
      </a:lt2>
      <a:accent1>
        <a:srgbClr val="EFEAE4"/>
      </a:accent1>
      <a:accent2>
        <a:srgbClr val="7C6B62"/>
      </a:accent2>
      <a:accent3>
        <a:srgbClr val="5D4C41"/>
      </a:accent3>
      <a:accent4>
        <a:srgbClr val="AA6256"/>
      </a:accent4>
      <a:accent5>
        <a:srgbClr val="ACC6D8"/>
      </a:accent5>
      <a:accent6>
        <a:srgbClr val="CBA863"/>
      </a:accent6>
      <a:hlink>
        <a:srgbClr val="0563C1"/>
      </a:hlink>
      <a:folHlink>
        <a:srgbClr val="954F72"/>
      </a:folHlink>
    </a:clrScheme>
    <a:fontScheme name="Custom 59">
      <a:majorFont>
        <a:latin typeface="Bodoni MT"/>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tail Pitch Deck_tm33850888_Win32_LW_v2.potx" id="{46D5EC7D-1804-4C18-AE1A-8CD4358371A7}" vid="{50D438F0-9FB1-414D-BBA2-7CE35940A5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5B071DB-81D7-454C-B973-21A172F54F13}">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8F3EECA-3A4D-4005-BFAD-C4D5A471E2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B0D94B-5A32-4AAB-B55C-DC457E4CE0C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Retail pitch deck</Template>
  <TotalTime>663</TotalTime>
  <Words>337</Words>
  <Application>Microsoft Office PowerPoint</Application>
  <PresentationFormat>Widescreen</PresentationFormat>
  <Paragraphs>87</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Bodoni MT</vt:lpstr>
      <vt:lpstr>Calibri</vt:lpstr>
      <vt:lpstr>Garamond</vt:lpstr>
      <vt:lpstr>Seaford</vt:lpstr>
      <vt:lpstr>Office Theme</vt:lpstr>
      <vt:lpstr>Virtual Book Club</vt:lpstr>
      <vt:lpstr>PowerPoint Presentation</vt:lpstr>
      <vt:lpstr>PowerPoint Presentation</vt:lpstr>
      <vt:lpstr>About project</vt:lpstr>
      <vt:lpstr>Use Case Diagram</vt:lpstr>
      <vt:lpstr>PowerPoint Presentation</vt:lpstr>
      <vt:lpstr>Database Schema</vt:lpstr>
      <vt:lpstr>Website Showcase</vt:lpstr>
      <vt:lpstr>Home</vt:lpstr>
      <vt:lpstr>Browse Books</vt:lpstr>
      <vt:lpstr>Affiliated Shop</vt:lpstr>
      <vt:lpstr>Register to be a volunteer</vt:lpstr>
      <vt:lpstr>Suggest Improvements</vt:lpstr>
      <vt:lpstr>Future plans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Book Club</dc:title>
  <dc:creator>mennatallah yousri zakaria hassan</dc:creator>
  <cp:lastModifiedBy>mennatallah yousri zakaria hassan</cp:lastModifiedBy>
  <cp:revision>5</cp:revision>
  <dcterms:created xsi:type="dcterms:W3CDTF">2022-08-22T22:41:07Z</dcterms:created>
  <dcterms:modified xsi:type="dcterms:W3CDTF">2022-08-23T09:44:50Z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